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25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64AF-441C-1D4F-8DFC-17A0CCEFE752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F0F39-A503-DD4F-BC2A-9722544D2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0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F0F39-A503-DD4F-BC2A-9722544D2F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1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ENG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LET‘S </a:t>
            </a:r>
            <a:r>
              <a:rPr lang="de-DE" dirty="0" smtClean="0">
                <a:latin typeface="Avenir Light"/>
                <a:cs typeface="Avenir Light"/>
              </a:rPr>
              <a:t>TALK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sz="1200" dirty="0" smtClean="0"/>
              <a:t>In vielen Unternehmen bieten sich </a:t>
            </a:r>
            <a:r>
              <a:rPr lang="de-DE" sz="1200" dirty="0"/>
              <a:t>im Arbeitsalltag </a:t>
            </a:r>
            <a:r>
              <a:rPr lang="de-DE" sz="1200" dirty="0" smtClean="0"/>
              <a:t>Gelegenheiten, Gespräche in Englisch zu führen. </a:t>
            </a:r>
            <a:br>
              <a:rPr lang="de-DE" sz="1200" dirty="0" smtClean="0"/>
            </a:br>
            <a:r>
              <a:rPr lang="de-DE" sz="1200" dirty="0" smtClean="0"/>
              <a:t>Es gibt häufig </a:t>
            </a:r>
            <a:r>
              <a:rPr lang="de-DE" sz="1200" dirty="0"/>
              <a:t>nicht </a:t>
            </a:r>
            <a:r>
              <a:rPr lang="de-DE" sz="1200" dirty="0" smtClean="0"/>
              <a:t>deutschsprachige Teammitglieder, Kollegen aus anderen Teams oder auch Geschäftspartner und Kunden, mit denen man Englisch sprechen muss oder kann.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Ist man sich unsicher mit seinen eigenen Englisch-Fähigkeiten, tendiert man häufig dazu, diese Situationen zu vermeiden oder auf das notwendigste zu begrenzen.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Man kann diese Möglichkeiten aber auch aktiv nutzen, um das eigene Englisch zu verbessern und mehr Sicherheit zu bekommen.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Wenn ich mehr Übung habe, sehe ich meine Fortschritte, bin sicherer und motivierter und bekomme mehr Spaß am Englisch </a:t>
            </a:r>
            <a:r>
              <a:rPr lang="de-DE" sz="1200" smtClean="0"/>
              <a:t>Sprechen.</a:t>
            </a:r>
            <a:endParaRPr lang="de-DE" sz="1200" dirty="0" smtClean="0"/>
          </a:p>
          <a:p>
            <a:pPr marL="0" indent="0">
              <a:spcBef>
                <a:spcPts val="1000"/>
              </a:spcBef>
              <a:buNone/>
            </a:pPr>
            <a:endParaRPr lang="de-DE" sz="1200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Ich suche und nutze Gelegenheiten, </a:t>
            </a:r>
            <a:r>
              <a:rPr lang="de-DE" dirty="0"/>
              <a:t>um in realen Arbeitssituationen Englisch zu </a:t>
            </a:r>
            <a:r>
              <a:rPr lang="de-DE" dirty="0" smtClean="0"/>
              <a:t>sprechen und </a:t>
            </a:r>
            <a:r>
              <a:rPr lang="de-DE" dirty="0"/>
              <a:t>führe </a:t>
            </a:r>
            <a:r>
              <a:rPr lang="de-DE" dirty="0" smtClean="0"/>
              <a:t>in zwei Wochen 6 Gespräche </a:t>
            </a:r>
            <a:r>
              <a:rPr lang="de-DE" dirty="0"/>
              <a:t>in Englisch (Dauer: mind. 10 – 15 Min.)</a:t>
            </a:r>
          </a:p>
          <a:p>
            <a:r>
              <a:rPr lang="de-DE" dirty="0"/>
              <a:t>Ich notiere zeitnah das Gespräch </a:t>
            </a:r>
            <a:r>
              <a:rPr lang="de-DE" dirty="0" smtClean="0"/>
              <a:t>in </a:t>
            </a:r>
            <a:r>
              <a:rPr lang="de-DE" dirty="0"/>
              <a:t>einem Trainingstagebuch (Datum, Dauer, Notizen zu meiner Sprachwahrnehmung) </a:t>
            </a:r>
            <a:r>
              <a:rPr lang="de-DE" dirty="0" smtClean="0"/>
              <a:t>und </a:t>
            </a:r>
            <a:r>
              <a:rPr lang="de-DE" dirty="0"/>
              <a:t>bewerte es selbst (1 bis 5 Sterne).</a:t>
            </a:r>
          </a:p>
          <a:p>
            <a:r>
              <a:rPr lang="de-DE" dirty="0"/>
              <a:t>Ich notiere mir konkret </a:t>
            </a:r>
            <a:r>
              <a:rPr lang="de-DE" dirty="0" smtClean="0"/>
              <a:t>aufgetretene Probleme wie z.B. fehlende </a:t>
            </a:r>
            <a:r>
              <a:rPr lang="de-DE" dirty="0"/>
              <a:t>Vokabeln, fehlende </a:t>
            </a:r>
            <a:r>
              <a:rPr lang="de-DE" dirty="0" smtClean="0"/>
              <a:t>Phrasen</a:t>
            </a:r>
            <a:r>
              <a:rPr lang="de-DE" dirty="0"/>
              <a:t> </a:t>
            </a:r>
            <a:r>
              <a:rPr lang="de-DE" dirty="0" smtClean="0"/>
              <a:t>oder Probleme </a:t>
            </a:r>
            <a:r>
              <a:rPr lang="de-DE" dirty="0"/>
              <a:t>mit der </a:t>
            </a:r>
            <a:r>
              <a:rPr lang="de-DE" dirty="0" smtClean="0"/>
              <a:t>Grammatik und </a:t>
            </a:r>
            <a:r>
              <a:rPr lang="de-DE" dirty="0"/>
              <a:t>suche mir dazu schriftlich Lösungen.</a:t>
            </a:r>
          </a:p>
          <a:p>
            <a:r>
              <a:rPr lang="de-DE" dirty="0"/>
              <a:t>Falls es die Situation erlaubt, bitte ich meine Gesprächspartner, mein Englisch zu bewerten (1 bis 5 Sterne) und mir Hinweise auf Verbesserungsmöglichkeiten zu geben.</a:t>
            </a:r>
          </a:p>
          <a:p>
            <a:r>
              <a:rPr lang="de-DE" dirty="0"/>
              <a:t>Ich bespreche wöchentlich diese Notizen und Bewertungen mit meinem </a:t>
            </a:r>
            <a:r>
              <a:rPr lang="de-DE" dirty="0" smtClean="0"/>
              <a:t>Team/Coach</a:t>
            </a:r>
            <a:r>
              <a:rPr lang="de-DE" dirty="0"/>
              <a:t>/Trainingspartner und passe die Schritte / Trainingsleistung </a:t>
            </a:r>
            <a:r>
              <a:rPr lang="de-DE" dirty="0" smtClean="0"/>
              <a:t>an, z.B. durch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Häufigere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Längere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Schwierigere Inhalte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166</Words>
  <Application>Microsoft Macintosh PowerPoint</Application>
  <PresentationFormat>Benutzerdefiniert</PresentationFormat>
  <Paragraphs>14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LET‘S TALK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42</cp:revision>
  <cp:lastPrinted>2015-03-26T09:33:33Z</cp:lastPrinted>
  <dcterms:created xsi:type="dcterms:W3CDTF">2015-03-26T08:30:55Z</dcterms:created>
  <dcterms:modified xsi:type="dcterms:W3CDTF">2015-05-29T17:16:17Z</dcterms:modified>
</cp:coreProperties>
</file>