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664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</a:t>
            </a:r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AINING</a:t>
            </a:r>
            <a:r>
              <a:rPr lang="de-DE" sz="2400" baseline="0" dirty="0" smtClean="0">
                <a:solidFill>
                  <a:srgbClr val="1191D1"/>
                </a:solidFill>
                <a:latin typeface="Avenir Heavy"/>
                <a:cs typeface="Avenir Heavy"/>
              </a:rPr>
              <a:t>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TASK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 CARD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TOM-01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/>
          <a:p>
            <a:r>
              <a:rPr lang="de-DE" b="1" dirty="0" smtClean="0"/>
              <a:t>LIFE </a:t>
            </a:r>
            <a:r>
              <a:rPr lang="de-DE" b="1" dirty="0" smtClean="0">
                <a:latin typeface="Avenir Light"/>
                <a:cs typeface="Avenir Light"/>
              </a:rPr>
              <a:t>IN 25 MINUTES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The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</a:t>
            </a:r>
            <a:r>
              <a:rPr lang="de-DE" sz="1200" dirty="0" err="1"/>
              <a:t>is</a:t>
            </a:r>
            <a:r>
              <a:rPr lang="de-DE" sz="1200" dirty="0"/>
              <a:t> a </a:t>
            </a:r>
            <a:r>
              <a:rPr lang="de-DE" sz="1200" dirty="0" err="1"/>
              <a:t>means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manage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, </a:t>
            </a:r>
            <a:r>
              <a:rPr lang="de-DE" sz="1200" dirty="0" err="1"/>
              <a:t>invented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Francesco </a:t>
            </a:r>
            <a:r>
              <a:rPr lang="de-DE" sz="1200" dirty="0" err="1"/>
              <a:t>Cirillo</a:t>
            </a:r>
            <a:r>
              <a:rPr lang="de-DE" sz="1200" dirty="0"/>
              <a:t>.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help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r>
              <a:rPr lang="de-DE" sz="1200" dirty="0"/>
              <a:t> in a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focused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specific</a:t>
            </a:r>
            <a:r>
              <a:rPr lang="de-DE" sz="1200" dirty="0"/>
              <a:t> </a:t>
            </a:r>
            <a:r>
              <a:rPr lang="de-DE" sz="1200" dirty="0" err="1"/>
              <a:t>way</a:t>
            </a:r>
            <a:r>
              <a:rPr lang="de-DE" sz="1200" dirty="0"/>
              <a:t>. </a:t>
            </a:r>
            <a:endParaRPr lang="de-DE" sz="1200" dirty="0"/>
          </a:p>
          <a:p>
            <a:pPr>
              <a:spcBef>
                <a:spcPts val="1000"/>
              </a:spcBef>
            </a:pP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working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</a:t>
            </a:r>
            <a:r>
              <a:rPr lang="de-DE" sz="1200" dirty="0" err="1"/>
              <a:t>precise</a:t>
            </a:r>
            <a:r>
              <a:rPr lang="de-DE" sz="1200" dirty="0"/>
              <a:t> </a:t>
            </a:r>
            <a:r>
              <a:rPr lang="de-DE" sz="1200" dirty="0" smtClean="0"/>
              <a:t>time </a:t>
            </a:r>
            <a:r>
              <a:rPr lang="de-DE" sz="1200" dirty="0" err="1"/>
              <a:t>slots</a:t>
            </a:r>
            <a:r>
              <a:rPr lang="de-DE" sz="1200" dirty="0"/>
              <a:t>: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instance</a:t>
            </a:r>
            <a:r>
              <a:rPr lang="de-DE" sz="1200" dirty="0"/>
              <a:t> 25 </a:t>
            </a:r>
            <a:r>
              <a:rPr lang="de-DE" sz="1200" dirty="0" err="1"/>
              <a:t>minutes</a:t>
            </a:r>
            <a:r>
              <a:rPr lang="de-DE" sz="1200" dirty="0"/>
              <a:t> </a:t>
            </a:r>
            <a:r>
              <a:rPr lang="de-DE" sz="1200" dirty="0" err="1"/>
              <a:t>followed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a 5 </a:t>
            </a:r>
            <a:r>
              <a:rPr lang="de-DE" sz="1200" dirty="0" err="1"/>
              <a:t>minute</a:t>
            </a:r>
            <a:r>
              <a:rPr lang="de-DE" sz="1200" dirty="0"/>
              <a:t> break. </a:t>
            </a:r>
            <a:endParaRPr lang="de-DE" sz="1200" dirty="0"/>
          </a:p>
          <a:p>
            <a:pPr>
              <a:spcBef>
                <a:spcPts val="1000"/>
              </a:spcBef>
            </a:pPr>
            <a:r>
              <a:rPr lang="de-DE" sz="1200" dirty="0" smtClean="0"/>
              <a:t>A </a:t>
            </a:r>
            <a:r>
              <a:rPr lang="de-DE" sz="1200" dirty="0" err="1" smtClean="0"/>
              <a:t>timer</a:t>
            </a:r>
            <a:r>
              <a:rPr lang="de-DE" sz="1200" dirty="0" smtClean="0"/>
              <a:t> </a:t>
            </a:r>
            <a:r>
              <a:rPr lang="de-DE" sz="1200" dirty="0" err="1"/>
              <a:t>counts</a:t>
            </a:r>
            <a:r>
              <a:rPr lang="de-DE" sz="1200" dirty="0"/>
              <a:t> down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minutes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should</a:t>
            </a:r>
            <a:r>
              <a:rPr lang="de-DE" sz="1200" dirty="0"/>
              <a:t> not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interrupted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possible</a:t>
            </a:r>
            <a:r>
              <a:rPr lang="de-DE" sz="1200" dirty="0"/>
              <a:t>. </a:t>
            </a:r>
            <a:endParaRPr lang="de-DE" sz="1200" dirty="0"/>
          </a:p>
          <a:p>
            <a:pPr>
              <a:spcBef>
                <a:spcPts val="1000"/>
              </a:spcBef>
            </a:pP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focused</a:t>
            </a:r>
            <a:r>
              <a:rPr lang="de-DE" sz="1200" dirty="0"/>
              <a:t> on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topic</a:t>
            </a:r>
            <a:r>
              <a:rPr lang="de-DE" sz="1200" dirty="0"/>
              <a:t>. </a:t>
            </a:r>
            <a:endParaRPr lang="de-DE" sz="1200" dirty="0"/>
          </a:p>
          <a:p>
            <a:pPr>
              <a:spcBef>
                <a:spcPts val="1000"/>
              </a:spcBef>
            </a:pP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/>
              <a:t>determine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object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pomodoro</a:t>
            </a:r>
            <a:r>
              <a:rPr lang="de-DE" sz="1200" dirty="0"/>
              <a:t> in </a:t>
            </a:r>
            <a:r>
              <a:rPr lang="de-DE" sz="1200" dirty="0" err="1"/>
              <a:t>advance</a:t>
            </a:r>
            <a:r>
              <a:rPr lang="de-DE" sz="1200" dirty="0"/>
              <a:t> so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an </a:t>
            </a:r>
            <a:r>
              <a:rPr lang="de-DE" sz="1200" dirty="0" err="1"/>
              <a:t>opportunity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reflect</a:t>
            </a:r>
            <a:r>
              <a:rPr lang="de-DE" sz="1200" dirty="0"/>
              <a:t> </a:t>
            </a:r>
            <a:r>
              <a:rPr lang="de-DE" sz="1200" dirty="0" err="1"/>
              <a:t>about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result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sa5sfac5on. </a:t>
            </a:r>
            <a:endParaRPr lang="de-DE" sz="1200" dirty="0"/>
          </a:p>
          <a:p>
            <a:pPr>
              <a:spcBef>
                <a:spcPts val="1000"/>
              </a:spcBef>
            </a:pPr>
            <a:r>
              <a:rPr lang="de-DE" sz="1200" dirty="0" smtClean="0"/>
              <a:t>In time</a:t>
            </a:r>
            <a:r>
              <a:rPr lang="de-DE" sz="1200" dirty="0"/>
              <a:t>,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going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develop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 smtClean="0"/>
              <a:t>perception</a:t>
            </a:r>
            <a:r>
              <a:rPr lang="de-DE" sz="1200" dirty="0" smtClean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. The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helping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measure</a:t>
            </a:r>
            <a:r>
              <a:rPr lang="de-DE" sz="1200" dirty="0"/>
              <a:t>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5me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need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get</a:t>
            </a:r>
            <a:r>
              <a:rPr lang="de-DE" sz="1200" dirty="0"/>
              <a:t> a </a:t>
            </a:r>
            <a:r>
              <a:rPr lang="de-DE" sz="1200" dirty="0" err="1"/>
              <a:t>feeling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not </a:t>
            </a:r>
            <a:r>
              <a:rPr lang="de-DE" sz="1200" dirty="0" err="1"/>
              <a:t>against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. </a:t>
            </a:r>
            <a:endParaRPr lang="de-DE" sz="1200" dirty="0"/>
          </a:p>
          <a:p>
            <a:pPr>
              <a:spcBef>
                <a:spcPts val="1000"/>
              </a:spcBef>
            </a:pPr>
            <a:r>
              <a:rPr lang="de-DE" sz="1200" dirty="0" smtClean="0"/>
              <a:t>The </a:t>
            </a:r>
            <a:r>
              <a:rPr lang="de-DE" sz="1200" dirty="0" err="1"/>
              <a:t>breaks</a:t>
            </a:r>
            <a:r>
              <a:rPr lang="de-DE" sz="1200" dirty="0"/>
              <a:t> </a:t>
            </a:r>
            <a:r>
              <a:rPr lang="de-DE" sz="1200" dirty="0" err="1"/>
              <a:t>between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going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help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carry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 smtClean="0"/>
              <a:t>motivation</a:t>
            </a:r>
            <a:r>
              <a:rPr lang="de-DE" sz="1200" dirty="0" smtClean="0"/>
              <a:t> </a:t>
            </a:r>
            <a:r>
              <a:rPr lang="de-DE" sz="1200" dirty="0" err="1"/>
              <a:t>over</a:t>
            </a:r>
            <a:r>
              <a:rPr lang="de-DE" sz="1200" dirty="0"/>
              <a:t> a </a:t>
            </a:r>
            <a:r>
              <a:rPr lang="de-DE" sz="1200" dirty="0" err="1"/>
              <a:t>longer</a:t>
            </a:r>
            <a:r>
              <a:rPr lang="de-DE" sz="1200" dirty="0"/>
              <a:t> </a:t>
            </a:r>
            <a:r>
              <a:rPr lang="de-DE" sz="1200" dirty="0" err="1"/>
              <a:t>period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. </a:t>
            </a:r>
            <a:endParaRPr lang="de-DE" sz="1200" dirty="0"/>
          </a:p>
          <a:p>
            <a:pPr>
              <a:spcBef>
                <a:spcPts val="1000"/>
              </a:spcBef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err="1"/>
              <a:t>Get</a:t>
            </a:r>
            <a:r>
              <a:rPr lang="de-DE" sz="1200" dirty="0"/>
              <a:t> </a:t>
            </a:r>
            <a:r>
              <a:rPr lang="de-DE" sz="1200" dirty="0" err="1"/>
              <a:t>yourself</a:t>
            </a:r>
            <a:r>
              <a:rPr lang="de-DE" sz="1200" dirty="0"/>
              <a:t> a </a:t>
            </a:r>
            <a:r>
              <a:rPr lang="de-DE" sz="1200" dirty="0" err="1" smtClean="0"/>
              <a:t>timekeeper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/>
              <a:t>Apps </a:t>
            </a:r>
            <a:r>
              <a:rPr lang="de-DE" sz="1200" dirty="0" err="1"/>
              <a:t>or</a:t>
            </a:r>
            <a:r>
              <a:rPr lang="de-DE" sz="1200" dirty="0"/>
              <a:t> an egg </a:t>
            </a:r>
            <a:r>
              <a:rPr lang="de-DE" sz="1200" dirty="0" err="1" smtClean="0"/>
              <a:t>timer</a:t>
            </a:r>
            <a:r>
              <a:rPr lang="de-DE" sz="1200" dirty="0" smtClean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proven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useful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Try out </a:t>
            </a:r>
            <a:r>
              <a:rPr lang="de-DE" sz="1200" dirty="0" err="1"/>
              <a:t>doing</a:t>
            </a:r>
            <a:r>
              <a:rPr lang="de-DE" sz="1200" dirty="0"/>
              <a:t> </a:t>
            </a:r>
            <a:r>
              <a:rPr lang="de-DE" sz="1200" dirty="0" err="1"/>
              <a:t>at</a:t>
            </a:r>
            <a:r>
              <a:rPr lang="de-DE" sz="1200" dirty="0"/>
              <a:t> least 12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weeks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Try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spread</a:t>
            </a:r>
            <a:r>
              <a:rPr lang="de-DE" sz="1200" dirty="0"/>
              <a:t> out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at</a:t>
            </a:r>
            <a:r>
              <a:rPr lang="de-DE" sz="1200" dirty="0"/>
              <a:t> least </a:t>
            </a:r>
            <a:r>
              <a:rPr lang="de-DE" sz="1200" dirty="0" err="1"/>
              <a:t>eight</a:t>
            </a:r>
            <a:r>
              <a:rPr lang="de-DE" sz="1200" dirty="0"/>
              <a:t> different </a:t>
            </a:r>
            <a:r>
              <a:rPr lang="de-DE" sz="1200" dirty="0" err="1"/>
              <a:t>days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err="1"/>
              <a:t>Use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experiment</a:t>
            </a:r>
            <a:r>
              <a:rPr lang="de-DE" sz="1200" dirty="0"/>
              <a:t> in different </a:t>
            </a:r>
            <a:r>
              <a:rPr lang="de-DE" sz="1200" dirty="0" err="1"/>
              <a:t>parts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life</a:t>
            </a:r>
            <a:r>
              <a:rPr lang="de-DE" sz="1200" dirty="0"/>
              <a:t> (</a:t>
            </a:r>
            <a:r>
              <a:rPr lang="de-DE" sz="1200" dirty="0" err="1"/>
              <a:t>job</a:t>
            </a:r>
            <a:r>
              <a:rPr lang="de-DE" sz="1200" dirty="0"/>
              <a:t>, </a:t>
            </a:r>
            <a:r>
              <a:rPr lang="de-DE" sz="1200" dirty="0" err="1"/>
              <a:t>learning</a:t>
            </a:r>
            <a:r>
              <a:rPr lang="de-DE" sz="1200" dirty="0"/>
              <a:t>, </a:t>
            </a:r>
            <a:r>
              <a:rPr lang="de-DE" sz="1200" dirty="0" err="1"/>
              <a:t>housekeeping</a:t>
            </a:r>
            <a:r>
              <a:rPr lang="de-DE" sz="1200" dirty="0"/>
              <a:t>, </a:t>
            </a:r>
            <a:r>
              <a:rPr lang="de-DE" sz="1200" dirty="0" err="1"/>
              <a:t>hobbies</a:t>
            </a:r>
            <a:r>
              <a:rPr lang="de-DE" sz="1200" dirty="0"/>
              <a:t>, </a:t>
            </a:r>
            <a:r>
              <a:rPr lang="de-DE" sz="1200" dirty="0" err="1"/>
              <a:t>daily</a:t>
            </a:r>
            <a:r>
              <a:rPr lang="de-DE" sz="1200" dirty="0"/>
              <a:t> </a:t>
            </a:r>
            <a:r>
              <a:rPr lang="de-DE" sz="1200" dirty="0" err="1" smtClean="0"/>
              <a:t>routine</a:t>
            </a:r>
            <a:r>
              <a:rPr lang="de-DE" sz="1200" dirty="0"/>
              <a:t>...)</a:t>
            </a:r>
            <a:r>
              <a:rPr lang="de-DE" sz="1200"/>
              <a:t>. </a:t>
            </a:r>
            <a:r>
              <a:rPr lang="de-DE" sz="1200" smtClean="0"/>
              <a:t/>
            </a:r>
            <a:br>
              <a:rPr lang="de-DE" sz="120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err="1"/>
              <a:t>Document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 smtClean="0"/>
              <a:t>objectives</a:t>
            </a:r>
            <a:r>
              <a:rPr lang="de-DE" sz="1200" dirty="0" smtClean="0"/>
              <a:t> </a:t>
            </a:r>
            <a:r>
              <a:rPr lang="de-DE" sz="1200" dirty="0" err="1"/>
              <a:t>before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experiences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results</a:t>
            </a:r>
            <a:r>
              <a:rPr lang="de-DE" sz="1200" dirty="0"/>
              <a:t> </a:t>
            </a:r>
            <a:r>
              <a:rPr lang="de-DE" sz="1200" dirty="0" err="1" smtClean="0"/>
              <a:t>afterwards</a:t>
            </a:r>
            <a:r>
              <a:rPr lang="de-DE" sz="1200" dirty="0"/>
              <a:t>. 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165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LIFE IN 25 MINUTES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37</cp:revision>
  <cp:lastPrinted>2015-03-26T09:33:33Z</cp:lastPrinted>
  <dcterms:created xsi:type="dcterms:W3CDTF">2015-03-26T08:30:55Z</dcterms:created>
  <dcterms:modified xsi:type="dcterms:W3CDTF">2015-05-29T11:24:45Z</dcterms:modified>
</cp:coreProperties>
</file>