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9CD5E7"/>
    <a:srgbClr val="1191D1"/>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4" d="100"/>
          <a:sy n="114" d="100"/>
        </p:scale>
        <p:origin x="-1776" y="-104"/>
      </p:cViewPr>
      <p:guideLst>
        <p:guide orient="horz" pos="1103"/>
        <p:guide pos="77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74138"/>
            <a:ext cx="4612406" cy="461665"/>
          </a:xfrm>
        </p:spPr>
        <p:txBody>
          <a:bodyPr/>
          <a:lstStyle>
            <a:lvl1pPr algn="l">
              <a:defRPr/>
            </a:lvl1pPr>
          </a:lstStyle>
          <a:p>
            <a:r>
              <a:rPr lang="de-DE" smtClean="0"/>
              <a:t>Mastertitelformat bearbeiten</a:t>
            </a:r>
            <a:endParaRPr lang="de-DE" dirty="0"/>
          </a:p>
        </p:txBody>
      </p:sp>
      <p:sp>
        <p:nvSpPr>
          <p:cNvPr id="3" name="Untertitel 2"/>
          <p:cNvSpPr>
            <a:spLocks noGrp="1"/>
          </p:cNvSpPr>
          <p:nvPr>
            <p:ph type="subTitle" idx="1"/>
          </p:nvPr>
        </p:nvSpPr>
        <p:spPr>
          <a:xfrm>
            <a:off x="1166813" y="973847"/>
            <a:ext cx="5293995" cy="462329"/>
          </a:xfrm>
        </p:spPr>
        <p:txBody>
          <a:bodyPr>
            <a:normAutofit/>
          </a:bodyPr>
          <a:lstStyle>
            <a:lvl1pPr marL="0" indent="0" algn="l">
              <a:buNone/>
              <a:defRPr sz="2300">
                <a:solidFill>
                  <a:srgbClr val="1191D1"/>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smtClean="0"/>
              <a:t>Master-Untertitelformat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rainingsaufgaben">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 typeface="Wingdings" charset="2"/>
              <a:buChar char=""/>
              <a:defRPr/>
            </a:lvl1pPr>
            <a:lvl2pPr marL="536575" indent="-252413">
              <a:lnSpc>
                <a:spcPct val="150000"/>
              </a:lnSpc>
              <a:buSzPct val="170000"/>
              <a:buFont typeface="Wingdings" charset="2"/>
              <a:buChar char=""/>
              <a:tabLst/>
              <a:defRPr/>
            </a:lvl2pPr>
            <a:lvl3pPr marL="1074738" indent="-268288">
              <a:lnSpc>
                <a:spcPct val="150000"/>
              </a:lnSpc>
              <a:buSzPct val="170000"/>
              <a:buFont typeface="Wingdings" charset="2"/>
              <a:buChar char=""/>
              <a:defRPr/>
            </a:lvl3pPr>
            <a:lvl4pPr marL="1525588" indent="-315913">
              <a:lnSpc>
                <a:spcPct val="150000"/>
              </a:lnSpc>
              <a:buSzPct val="170000"/>
              <a:buFont typeface="Wingdings" charset="2"/>
              <a:buChar char=""/>
              <a:defRPr/>
            </a:lvl4pPr>
            <a:lvl5pPr marL="1884363" indent="-271463">
              <a:lnSpc>
                <a:spcPct val="150000"/>
              </a:lnSpc>
              <a:buSzPct val="17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860490"/>
            <a:ext cx="3673457" cy="461665"/>
          </a:xfrm>
          <a:prstGeom prst="rect">
            <a:avLst/>
          </a:prstGeom>
          <a:noFill/>
        </p:spPr>
        <p:txBody>
          <a:bodyPr wrap="square" rtlCol="0">
            <a:spAutoFit/>
          </a:bodyPr>
          <a:lstStyle/>
          <a:p>
            <a:r>
              <a:rPr lang="de-DE" sz="2400" dirty="0" smtClean="0">
                <a:solidFill>
                  <a:srgbClr val="1191D1"/>
                </a:solidFill>
                <a:latin typeface="Avenir Heavy"/>
                <a:cs typeface="Avenir Heavy"/>
              </a:rPr>
              <a:t>TR	AININGS</a:t>
            </a:r>
            <a:r>
              <a:rPr lang="de-DE" sz="2400" dirty="0" smtClean="0">
                <a:solidFill>
                  <a:srgbClr val="1191D1"/>
                </a:solidFill>
                <a:latin typeface="Avenir Light"/>
                <a:cs typeface="Avenir Light"/>
              </a:rPr>
              <a:t>AUFGABEN</a:t>
            </a:r>
            <a:endParaRPr lang="de-DE" sz="2300" dirty="0">
              <a:solidFill>
                <a:srgbClr val="1191D1"/>
              </a:solidFill>
              <a:latin typeface="Avenir Light"/>
              <a:cs typeface="Avenir Light"/>
            </a:endParaRPr>
          </a:p>
        </p:txBody>
      </p:sp>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Überschrift ein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877253"/>
            <a:ext cx="4612406" cy="461665"/>
          </a:xfrm>
        </p:spPr>
        <p:txBody>
          <a:bodyPr/>
          <a:lstStyle>
            <a:lvl1pPr algn="l">
              <a:defRPr/>
            </a:lvl1pPr>
          </a:lstStyle>
          <a:p>
            <a:r>
              <a:rPr lang="de-DE" smtClean="0"/>
              <a:t>Mastertitelformat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483044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1173163" y="607122"/>
            <a:ext cx="4358863" cy="830997"/>
          </a:xfrm>
        </p:spPr>
        <p:txBody>
          <a:bodyPr vert="horz"/>
          <a:lstStyle/>
          <a:p>
            <a:r>
              <a:rPr lang="de-DE" smtClean="0"/>
              <a:t>Mastertitelformat bearbeiten</a:t>
            </a:r>
            <a:endParaRPr lang="de-DE" dirty="0"/>
          </a:p>
        </p:txBody>
      </p:sp>
      <p:sp>
        <p:nvSpPr>
          <p:cNvPr id="3" name="Datumsplatzhalter 2"/>
          <p:cNvSpPr>
            <a:spLocks noGrp="1"/>
          </p:cNvSpPr>
          <p:nvPr>
            <p:ph type="dt" sz="half" idx="10"/>
          </p:nvPr>
        </p:nvSpPr>
        <p:spPr/>
        <p:txBody>
          <a:bodyPr/>
          <a:lstStyle/>
          <a:p>
            <a:fld id="{FF5B2BAF-DF38-0A48-A798-0C06E514FD52}" type="datetimeFigureOut">
              <a:rPr lang="de-DE" smtClean="0"/>
              <a:t>29.05.15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607122"/>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a:noFill/>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29.05.15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sp>
        <p:nvSpPr>
          <p:cNvPr id="8" name="Rechteck 7"/>
          <p:cNvSpPr/>
          <p:nvPr/>
        </p:nvSpPr>
        <p:spPr>
          <a:xfrm>
            <a:off x="0" y="0"/>
            <a:ext cx="7562850" cy="61450"/>
          </a:xfrm>
          <a:prstGeom prst="rect">
            <a:avLst/>
          </a:prstGeom>
          <a:solidFill>
            <a:srgbClr val="9CD5E7"/>
          </a:solidFill>
          <a:ln>
            <a:solidFill>
              <a:srgbClr val="9CD5E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1191D1"/>
          </a:solidFill>
          <a:ln>
            <a:solidFill>
              <a:srgbClr val="1191D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TOM-04</a:t>
            </a:r>
            <a:endParaRPr lang="de-DE" sz="1050" b="1" dirty="0">
              <a:solidFill>
                <a:schemeClr val="bg1"/>
              </a:solidFill>
              <a:latin typeface="Avenir Heavy"/>
              <a:cs typeface="Avenir Heavy"/>
            </a:endParaRPr>
          </a:p>
        </p:txBody>
      </p:sp>
      <p:pic>
        <p:nvPicPr>
          <p:cNvPr id="11" name="Bild 10" descr="Agile-Moves_neu.png"/>
          <p:cNvPicPr>
            <a:picLocks noChangeAspect="1"/>
          </p:cNvPicPr>
          <p:nvPr/>
        </p:nvPicPr>
        <p:blipFill rotWithShape="1">
          <a:blip r:embed="rId6">
            <a:extLst>
              <a:ext uri="{28A0092B-C50C-407E-A947-70E740481C1C}">
                <a14:useLocalDpi xmlns:a14="http://schemas.microsoft.com/office/drawing/2010/main" val="0"/>
              </a:ext>
            </a:extLst>
          </a:blip>
          <a:srcRect l="41251" t="11643" r="41617" b="41498"/>
          <a:stretch/>
        </p:blipFill>
        <p:spPr>
          <a:xfrm>
            <a:off x="218218" y="589976"/>
            <a:ext cx="886754" cy="808932"/>
          </a:xfrm>
          <a:prstGeom prst="rect">
            <a:avLst/>
          </a:prstGeom>
        </p:spPr>
      </p:pic>
      <p:sp>
        <p:nvSpPr>
          <p:cNvPr id="12" name="Rechteck 11"/>
          <p:cNvSpPr/>
          <p:nvPr/>
        </p:nvSpPr>
        <p:spPr>
          <a:xfrm>
            <a:off x="0" y="0"/>
            <a:ext cx="7562850" cy="5330825"/>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1" r:id="rId4"/>
  </p:sldLayoutIdLst>
  <p:txStyles>
    <p:titleStyle>
      <a:lvl1pPr algn="ctr" defTabSz="403388" rtl="0" eaLnBrk="1" latinLnBrk="0" hangingPunct="1">
        <a:spcBef>
          <a:spcPct val="0"/>
        </a:spcBef>
        <a:buNone/>
        <a:defRPr lang="de-DE" sz="2400" b="0" kern="1200" baseline="0">
          <a:solidFill>
            <a:srgbClr val="1191D1"/>
          </a:solidFill>
          <a:latin typeface="Avenir Heavy"/>
          <a:ea typeface="+mn-ea"/>
          <a:cs typeface="Avenir Heavy"/>
        </a:defRPr>
      </a:lvl1pPr>
    </p:titleStyle>
    <p:bodyStyle>
      <a:lvl1pPr marL="263525" indent="-263525"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de-DE" dirty="0" smtClean="0"/>
              <a:t>ALLES</a:t>
            </a:r>
            <a:r>
              <a:rPr lang="de-DE" dirty="0" smtClean="0">
                <a:latin typeface="Avenir Light"/>
                <a:cs typeface="Avenir Light"/>
              </a:rPr>
              <a:t> TOMATE - TAGESPLAN</a:t>
            </a:r>
            <a:endParaRPr lang="de-DE" dirty="0">
              <a:latin typeface="Avenir Light"/>
              <a:cs typeface="Avenir Light"/>
            </a:endParaRPr>
          </a:p>
        </p:txBody>
      </p:sp>
      <p:sp>
        <p:nvSpPr>
          <p:cNvPr id="6" name="Untertitel 5"/>
          <p:cNvSpPr>
            <a:spLocks noGrp="1"/>
          </p:cNvSpPr>
          <p:nvPr>
            <p:ph idx="13"/>
          </p:nvPr>
        </p:nvSpPr>
        <p:spPr>
          <a:xfrm>
            <a:off x="858838" y="1568452"/>
            <a:ext cx="6426898" cy="3244330"/>
          </a:xfrm>
        </p:spPr>
        <p:txBody>
          <a:bodyPr>
            <a:normAutofit fontScale="77500" lnSpcReduction="20000"/>
          </a:bodyPr>
          <a:lstStyle/>
          <a:p>
            <a:pPr lvl="0">
              <a:lnSpc>
                <a:spcPct val="120000"/>
              </a:lnSpc>
              <a:spcBef>
                <a:spcPts val="1000"/>
              </a:spcBef>
            </a:pPr>
            <a:r>
              <a:rPr lang="de-DE" sz="1400" dirty="0" smtClean="0"/>
              <a:t>Was </a:t>
            </a:r>
            <a:r>
              <a:rPr lang="de-DE" sz="1400" dirty="0"/>
              <a:t>schaffe ich an einem Tag? Mit welchem Tagespensum fühle ich mich überfordert? </a:t>
            </a:r>
            <a:r>
              <a:rPr lang="de-DE" sz="1400" dirty="0" smtClean="0"/>
              <a:t/>
            </a:r>
            <a:br>
              <a:rPr lang="de-DE" sz="1400" dirty="0" smtClean="0"/>
            </a:br>
            <a:r>
              <a:rPr lang="de-DE" sz="1400" dirty="0" smtClean="0"/>
              <a:t>Wann </a:t>
            </a:r>
            <a:r>
              <a:rPr lang="de-DE" sz="1400" dirty="0"/>
              <a:t>wird es langweilig</a:t>
            </a:r>
            <a:r>
              <a:rPr lang="de-DE" sz="1400" dirty="0" smtClean="0"/>
              <a:t>?</a:t>
            </a:r>
          </a:p>
          <a:p>
            <a:pPr>
              <a:lnSpc>
                <a:spcPct val="120000"/>
              </a:lnSpc>
              <a:spcBef>
                <a:spcPts val="1000"/>
              </a:spcBef>
            </a:pPr>
            <a:r>
              <a:rPr lang="de-DE" sz="1400" dirty="0"/>
              <a:t>Ein Tagesplan, den Du auf Tomaten herunterbrichst (siehe TOM-01), hilft Dir eine Wahrnehmung zu entwickeln, wie viele konzentrierte Tomaten Du an einem Tag schaffen kannst. Er fordert Dich auf Dir zu überlegen, was Du machen magst (siehe Tagesvisionskarte VIS-03). Wofür bist du heute aufgestanden? </a:t>
            </a:r>
            <a:r>
              <a:rPr lang="de-DE" sz="1400" dirty="0" smtClean="0"/>
              <a:t>Wie viel </a:t>
            </a:r>
            <a:r>
              <a:rPr lang="de-DE" sz="1400" dirty="0"/>
              <a:t>davon kannst du umsetzen</a:t>
            </a:r>
            <a:r>
              <a:rPr lang="de-DE" sz="1400" dirty="0" smtClean="0"/>
              <a:t>?</a:t>
            </a:r>
          </a:p>
          <a:p>
            <a:pPr lvl="0">
              <a:lnSpc>
                <a:spcPct val="120000"/>
              </a:lnSpc>
              <a:spcBef>
                <a:spcPts val="1000"/>
              </a:spcBef>
            </a:pPr>
            <a:r>
              <a:rPr lang="de-DE" sz="1400" dirty="0"/>
              <a:t>Wenn Du vor Deinem Tagwerk beginnst zu planen und danach reflektierst, was du geschafft hast, bekommst Du mit der Zeit ein Gefühl, welches Pensum Dir hilft, Dich und Deine Vision zu entwickeln.</a:t>
            </a:r>
          </a:p>
          <a:p>
            <a:pPr>
              <a:lnSpc>
                <a:spcPct val="120000"/>
              </a:lnSpc>
              <a:spcBef>
                <a:spcPts val="1000"/>
              </a:spcBef>
            </a:pPr>
            <a:r>
              <a:rPr lang="de-DE" sz="1400" dirty="0"/>
              <a:t>Für Dein Team schafft es Transparenz, weil jeder weiß, woran du arbeitest. Dein Plan kann auch ein Trainingsanreiz für andere </a:t>
            </a:r>
            <a:r>
              <a:rPr lang="de-DE" sz="1400" dirty="0" smtClean="0"/>
              <a:t>sein.</a:t>
            </a:r>
          </a:p>
          <a:p>
            <a:pPr lvl="0">
              <a:lnSpc>
                <a:spcPct val="120000"/>
              </a:lnSpc>
              <a:spcBef>
                <a:spcPts val="1000"/>
              </a:spcBef>
            </a:pPr>
            <a:r>
              <a:rPr lang="de-DE" sz="1400" dirty="0"/>
              <a:t>Experimentiere mit der Abfolge der Tomaten. Welche Tomaten brauchst Du hintereinander, damit Du konzentriert bleiben kannst? Was machst du besser vormittags, was nachmittags?</a:t>
            </a:r>
          </a:p>
          <a:p>
            <a:pPr lvl="0">
              <a:lnSpc>
                <a:spcPct val="120000"/>
              </a:lnSpc>
              <a:spcBef>
                <a:spcPts val="1000"/>
              </a:spcBef>
            </a:pPr>
            <a:r>
              <a:rPr lang="de-DE" sz="1400" dirty="0"/>
              <a:t>Wenn du Anfänger bist, kannst Du mit vier Tomaten pro Tag beginnen und Dich später auf bis zu acht Tomaten zu je 25 Minuten steigern</a:t>
            </a:r>
            <a:r>
              <a:rPr lang="de-DE" sz="1400" dirty="0" smtClean="0"/>
              <a:t>.</a:t>
            </a:r>
            <a:endParaRPr lang="de-DE" dirty="0"/>
          </a:p>
          <a:p>
            <a:pPr>
              <a:lnSpc>
                <a:spcPct val="120000"/>
              </a:lnSpc>
              <a:spcBef>
                <a:spcPts val="1000"/>
              </a:spcBef>
            </a:pPr>
            <a:endParaRPr lang="de-DE" dirty="0" smtClean="0"/>
          </a:p>
          <a:p>
            <a:pPr>
              <a:lnSpc>
                <a:spcPct val="120000"/>
              </a:lnSpc>
              <a:spcBef>
                <a:spcPts val="1000"/>
              </a:spcBef>
            </a:pPr>
            <a:endParaRPr lang="de-DE" dirty="0"/>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a:lnSpc>
                <a:spcPts val="2000"/>
              </a:lnSpc>
              <a:spcBef>
                <a:spcPts val="1000"/>
              </a:spcBef>
            </a:pPr>
            <a:r>
              <a:rPr lang="de-DE" sz="1200" dirty="0"/>
              <a:t>Plane Deinen Tag am Abend zuvor oder am selben Tag bevor Du mit der Arbeit beginnst</a:t>
            </a:r>
            <a:r>
              <a:rPr lang="de-DE" sz="1200" dirty="0" smtClean="0"/>
              <a:t>.</a:t>
            </a:r>
            <a:endParaRPr lang="de-DE" sz="1200" dirty="0"/>
          </a:p>
          <a:p>
            <a:pPr>
              <a:lnSpc>
                <a:spcPts val="2000"/>
              </a:lnSpc>
              <a:spcBef>
                <a:spcPts val="1000"/>
              </a:spcBef>
            </a:pPr>
            <a:r>
              <a:rPr lang="de-DE" sz="1200" dirty="0"/>
              <a:t>Das Ziel ist am Ende genau das zu erreichen, was man sich vorgenommen hat. Nicht mehr. Vermeide liegen gebliebene Dinge vom Vortag wieder reinzuarbeiten. Jeder Tag ist einzigartig und nicht das Anhängsel von gestern</a:t>
            </a:r>
            <a:r>
              <a:rPr lang="de-DE" sz="1200" dirty="0" smtClean="0"/>
              <a:t>.</a:t>
            </a:r>
            <a:endParaRPr lang="de-DE" sz="1200" dirty="0"/>
          </a:p>
          <a:p>
            <a:pPr>
              <a:lnSpc>
                <a:spcPts val="2000"/>
              </a:lnSpc>
              <a:spcBef>
                <a:spcPts val="1000"/>
              </a:spcBef>
            </a:pPr>
            <a:r>
              <a:rPr lang="de-DE" sz="1200" dirty="0"/>
              <a:t>Teile Dir Deine Arbeit in Tomaten ein und gib jeder Tomate einen Titel. </a:t>
            </a:r>
            <a:r>
              <a:rPr lang="de-DE" sz="1200" dirty="0" smtClean="0"/>
              <a:t/>
            </a:r>
            <a:br>
              <a:rPr lang="de-DE" sz="1200" dirty="0" smtClean="0"/>
            </a:br>
            <a:r>
              <a:rPr lang="de-DE" sz="1200" dirty="0" smtClean="0"/>
              <a:t>Lass </a:t>
            </a:r>
            <a:r>
              <a:rPr lang="de-DE" sz="1200" dirty="0"/>
              <a:t>Deinen Tagesplan von Deinem Team bewerten und bewerte den Tagesplan Deiner Kollegen. </a:t>
            </a:r>
          </a:p>
          <a:p>
            <a:pPr>
              <a:lnSpc>
                <a:spcPts val="2000"/>
              </a:lnSpc>
              <a:spcBef>
                <a:spcPts val="1000"/>
              </a:spcBef>
            </a:pPr>
            <a:r>
              <a:rPr lang="de-DE" sz="1200" dirty="0"/>
              <a:t>Schreibe in zwei Wochen acht Tagespläne und bewerte acht Tagespläne Deiner Kollegen mit eins bis fünf Sternen</a:t>
            </a:r>
            <a:r>
              <a:rPr lang="de-DE" sz="1200" dirty="0" smtClean="0"/>
              <a:t>.</a:t>
            </a:r>
            <a:endParaRPr lang="de-DE" sz="1200" dirty="0"/>
          </a:p>
          <a:p>
            <a:pPr>
              <a:lnSpc>
                <a:spcPts val="2000"/>
              </a:lnSpc>
              <a:spcBef>
                <a:spcPts val="1000"/>
              </a:spcBef>
            </a:pPr>
            <a:endParaRPr lang="de-DE" sz="1200" dirty="0"/>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training_card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ger_training_card_template.potx</Template>
  <TotalTime>0</TotalTime>
  <Words>89</Words>
  <Application>Microsoft Macintosh PowerPoint</Application>
  <PresentationFormat>Benutzerdefiniert</PresentationFormat>
  <Paragraphs>11</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ger_training_card_template</vt:lpstr>
      <vt:lpstr>ALLES TOMATE - TAGESPLAN</vt:lpstr>
      <vt:lpstr>PowerPoint-Präsentation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Silke Kainzbauer</cp:lastModifiedBy>
  <cp:revision>39</cp:revision>
  <cp:lastPrinted>2015-03-26T09:33:33Z</cp:lastPrinted>
  <dcterms:created xsi:type="dcterms:W3CDTF">2015-03-26T08:30:55Z</dcterms:created>
  <dcterms:modified xsi:type="dcterms:W3CDTF">2015-05-29T12:32:28Z</dcterms:modified>
</cp:coreProperties>
</file>