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7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CD5E7"/>
    <a:srgbClr val="1191D1"/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875" autoAdjust="0"/>
  </p:normalViewPr>
  <p:slideViewPr>
    <p:cSldViewPr snapToGrid="0" snapToObjects="1">
      <p:cViewPr varScale="1">
        <p:scale>
          <a:sx n="120" d="100"/>
          <a:sy n="120" d="100"/>
        </p:scale>
        <p:origin x="-1176" y="-96"/>
      </p:cViewPr>
      <p:guideLst>
        <p:guide orient="horz" pos="1103"/>
        <p:guide pos="77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9" d="100"/>
          <a:sy n="89" d="100"/>
        </p:scale>
        <p:origin x="-4224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D94C7C-7B43-EC42-8B62-DB85873491A7}" type="datetimeFigureOut">
              <a:rPr lang="de-DE" smtClean="0"/>
              <a:t>29.05.15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90162B-E854-AF47-BFED-7F49817F9F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2876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96DB63-E729-FD4F-B15C-F29E57992872}" type="datetimeFigureOut">
              <a:rPr lang="de-DE" smtClean="0"/>
              <a:t>29.05.15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685800"/>
            <a:ext cx="48641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3C07A-6E4D-3F40-81F5-3FDC9C4202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9153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545546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845255"/>
            <a:ext cx="5293995" cy="46232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1191D1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 typeface="Wingdings" charset="2"/>
              <a:buChar char=""/>
              <a:defRPr/>
            </a:lvl1pPr>
            <a:lvl2pPr marL="536575" indent="-252413">
              <a:lnSpc>
                <a:spcPct val="150000"/>
              </a:lnSpc>
              <a:buSzPct val="170000"/>
              <a:buFont typeface="Wingdings" charset="2"/>
              <a:buChar char=""/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 typeface="Wingdings" charset="2"/>
              <a:buChar char=""/>
              <a:defRPr/>
            </a:lvl3pPr>
            <a:lvl4pPr marL="1525588" indent="-315913">
              <a:lnSpc>
                <a:spcPct val="150000"/>
              </a:lnSpc>
              <a:buSzPct val="170000"/>
              <a:buFont typeface="Wingdings" charset="2"/>
              <a:buChar char=""/>
              <a:defRPr/>
            </a:lvl4pPr>
            <a:lvl5pPr marL="1884363" indent="-271463">
              <a:lnSpc>
                <a:spcPct val="150000"/>
              </a:lnSpc>
              <a:buSzPct val="170000"/>
              <a:buFont typeface="Wingdings" charset="2"/>
              <a:buChar char=""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747972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1191D1"/>
                </a:solidFill>
                <a:latin typeface="Avenir Heavy"/>
                <a:cs typeface="Avenir Heavy"/>
              </a:rPr>
              <a:t>TRAININGS</a:t>
            </a:r>
            <a:r>
              <a:rPr lang="de-DE" sz="2400" dirty="0" smtClean="0">
                <a:solidFill>
                  <a:srgbClr val="1191D1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1191D1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724550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304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29.05.15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550863"/>
            <a:ext cx="435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 </a:t>
            </a:r>
            <a:br>
              <a:rPr lang="de-DE" dirty="0" smtClean="0"/>
            </a:br>
            <a:r>
              <a:rPr lang="de-DE" dirty="0" smtClean="0"/>
              <a:t>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  <a:noFill/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29.05.15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1191D1"/>
          </a:solidFill>
          <a:ln>
            <a:solidFill>
              <a:srgbClr val="1191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TOM</a:t>
            </a:r>
            <a:r>
              <a:rPr lang="de-DE" sz="1050" b="1" baseline="0" dirty="0" smtClean="0">
                <a:solidFill>
                  <a:schemeClr val="bg1"/>
                </a:solidFill>
                <a:latin typeface="Avenir Heavy"/>
                <a:cs typeface="Avenir Heavy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06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pic>
        <p:nvPicPr>
          <p:cNvPr id="11" name="Bild 10" descr="Agile-Moves_neu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1" t="11643" r="41617" b="41498"/>
          <a:stretch/>
        </p:blipFill>
        <p:spPr>
          <a:xfrm>
            <a:off x="218218" y="589976"/>
            <a:ext cx="886754" cy="80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1191D1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TOMATEN</a:t>
            </a:r>
            <a:r>
              <a:rPr lang="de-DE" dirty="0" smtClean="0">
                <a:latin typeface="Avenir Light"/>
                <a:cs typeface="Avenir Light"/>
              </a:rPr>
              <a:t>MEETING</a:t>
            </a:r>
            <a:endParaRPr lang="de-DE" dirty="0">
              <a:latin typeface="Avenir Light"/>
              <a:cs typeface="Avenir Light"/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de-DE" dirty="0"/>
              <a:t>Meetings fressen oft große Löcher in die Projektzeit</a:t>
            </a:r>
            <a:r>
              <a:rPr lang="de-DE" dirty="0" smtClean="0"/>
              <a:t>.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de-DE" dirty="0" smtClean="0"/>
              <a:t>Wenn </a:t>
            </a:r>
            <a:r>
              <a:rPr lang="de-DE" dirty="0"/>
              <a:t>Ziel und Ergebnis </a:t>
            </a:r>
            <a:r>
              <a:rPr lang="de-DE" dirty="0" smtClean="0"/>
              <a:t>eines Treffens transparent sind, kann die knappe Zeit effizienter genutzt werden. Außerdem macht es mehr Spaß, </a:t>
            </a:r>
            <a:r>
              <a:rPr lang="de-DE" dirty="0"/>
              <a:t>wenn etwas </a:t>
            </a:r>
            <a:r>
              <a:rPr lang="de-DE" dirty="0" smtClean="0"/>
              <a:t>vorangeht. </a:t>
            </a:r>
          </a:p>
          <a:p>
            <a:pPr marL="0" indent="0">
              <a:lnSpc>
                <a:spcPct val="110000"/>
              </a:lnSpc>
              <a:spcBef>
                <a:spcPts val="300"/>
              </a:spcBef>
              <a:buNone/>
            </a:pPr>
            <a:endParaRPr lang="de-DE" dirty="0"/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de-DE" dirty="0" smtClean="0"/>
              <a:t>Regeln fürs Tomatenmeeting: 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de-DE" dirty="0" smtClean="0"/>
              <a:t>Beim Tomatenmeeting wird die Agenda vorab </a:t>
            </a:r>
            <a:r>
              <a:rPr lang="de-DE" dirty="0"/>
              <a:t>an alle Teilnehmer </a:t>
            </a:r>
            <a:r>
              <a:rPr lang="de-DE" dirty="0" smtClean="0"/>
              <a:t>verschickt. </a:t>
            </a:r>
            <a:endParaRPr lang="de-DE" dirty="0"/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de-DE" dirty="0"/>
              <a:t>Zu Beginn des Meetings </a:t>
            </a:r>
            <a:r>
              <a:rPr lang="de-DE" dirty="0" smtClean="0"/>
              <a:t>werden </a:t>
            </a:r>
            <a:r>
              <a:rPr lang="de-DE" dirty="0"/>
              <a:t>gemeinsam mit allen Teilnehmern </a:t>
            </a:r>
            <a:r>
              <a:rPr lang="de-DE" dirty="0" smtClean="0"/>
              <a:t>anhand der Agenda die Ziele </a:t>
            </a:r>
            <a:r>
              <a:rPr lang="de-DE" dirty="0"/>
              <a:t>festgelegt und dokumentiert. </a:t>
            </a:r>
            <a:r>
              <a:rPr lang="de-DE" dirty="0" smtClean="0"/>
              <a:t>Es werden Arbeitspakete geschnürt, die </a:t>
            </a:r>
            <a:r>
              <a:rPr lang="de-DE" dirty="0"/>
              <a:t>in 25 Minuten Zeiteinheiten (siehe TOM 01) </a:t>
            </a:r>
            <a:r>
              <a:rPr lang="de-DE" dirty="0" smtClean="0"/>
              <a:t>passen und klare Teilziele aufweisen. 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de-DE" dirty="0" smtClean="0"/>
              <a:t>Die </a:t>
            </a:r>
            <a:r>
              <a:rPr lang="de-DE" dirty="0"/>
              <a:t>Dokumentation auf </a:t>
            </a:r>
            <a:r>
              <a:rPr lang="de-DE" dirty="0" err="1"/>
              <a:t>Tweet</a:t>
            </a:r>
            <a:r>
              <a:rPr lang="de-DE" dirty="0"/>
              <a:t>-Länge (140 Zeichen) zu begrenzen hilft, sich aufs Wesentliche zu konzentrieren. </a:t>
            </a:r>
            <a:endParaRPr lang="de-DE" dirty="0" smtClean="0"/>
          </a:p>
          <a:p>
            <a:pPr marL="403225" lvl="1" indent="0">
              <a:lnSpc>
                <a:spcPct val="110000"/>
              </a:lnSpc>
              <a:spcBef>
                <a:spcPts val="300"/>
              </a:spcBef>
              <a:buNone/>
            </a:pPr>
            <a:endParaRPr lang="de-DE" dirty="0" smtClean="0"/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de-DE" dirty="0" smtClean="0"/>
              <a:t>Am </a:t>
            </a:r>
            <a:r>
              <a:rPr lang="de-DE" dirty="0"/>
              <a:t>Ende jeder Tomate sollte jeder Teilnehmer die Möglichkeit haben, seine Wahrnehmung der investierten Zeit loszuwerden: „Was habe ich für meine investierte Zeit bekommen?“ auf einer Skala </a:t>
            </a:r>
            <a:r>
              <a:rPr lang="de-DE" dirty="0" smtClean="0"/>
              <a:t>von </a:t>
            </a:r>
            <a:r>
              <a:rPr lang="de-DE" dirty="0"/>
              <a:t>z.B.  „verschwendet“ bis „genial“. Diese Einschätzung kann </a:t>
            </a:r>
            <a:r>
              <a:rPr lang="de-DE" dirty="0" smtClean="0"/>
              <a:t>mit einem </a:t>
            </a:r>
            <a:r>
              <a:rPr lang="de-DE" dirty="0" err="1" smtClean="0"/>
              <a:t>Teamtool</a:t>
            </a:r>
            <a:r>
              <a:rPr lang="de-DE" dirty="0" smtClean="0"/>
              <a:t>, z.B.</a:t>
            </a:r>
            <a:r>
              <a:rPr lang="de-DE" dirty="0"/>
              <a:t> </a:t>
            </a:r>
            <a:r>
              <a:rPr lang="de-DE" dirty="0" err="1" smtClean="0"/>
              <a:t>FlipChart</a:t>
            </a:r>
            <a:r>
              <a:rPr lang="de-DE" dirty="0"/>
              <a:t> </a:t>
            </a:r>
            <a:r>
              <a:rPr lang="de-DE" dirty="0" smtClean="0"/>
              <a:t>oder einer gemeinsam </a:t>
            </a:r>
            <a:r>
              <a:rPr lang="de-DE" dirty="0" err="1" smtClean="0"/>
              <a:t>genutzen</a:t>
            </a:r>
            <a:r>
              <a:rPr lang="de-DE" dirty="0" smtClean="0"/>
              <a:t> Software </a:t>
            </a:r>
            <a:r>
              <a:rPr lang="de-DE" dirty="0"/>
              <a:t>dokumentiert werden. 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0" y="73529"/>
            <a:ext cx="7562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177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858837" y="1736192"/>
            <a:ext cx="6300539" cy="332468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de-DE" dirty="0" smtClean="0"/>
              <a:t>Moderiere 3 Tomatenmeetings in zwei Wochen, indem Du dich für das versenden der Agenda, die Festlegung der </a:t>
            </a:r>
            <a:r>
              <a:rPr lang="de-DE" dirty="0" err="1" smtClean="0"/>
              <a:t>Meetingziele</a:t>
            </a:r>
            <a:r>
              <a:rPr lang="de-DE" dirty="0" smtClean="0"/>
              <a:t>, das Aufteilen der Ziele in Tomaten vor dem </a:t>
            </a:r>
            <a:r>
              <a:rPr lang="de-DE" dirty="0"/>
              <a:t>M</a:t>
            </a:r>
            <a:r>
              <a:rPr lang="de-DE" dirty="0" smtClean="0"/>
              <a:t>eeting und das Überwachen der Zeit währenddessen verantwortlich fühlst.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de-DE" dirty="0" smtClean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de-DE" dirty="0" smtClean="0"/>
              <a:t>Sammle von jedem Teammitglied in der Tomatenpause kurz das Feedback von eins bis fünf Sternen ein, sowie am Ende des </a:t>
            </a:r>
            <a:r>
              <a:rPr lang="de-DE" dirty="0"/>
              <a:t>M</a:t>
            </a:r>
            <a:r>
              <a:rPr lang="de-DE" dirty="0" smtClean="0"/>
              <a:t>eetings noch eine Bewertung des gesamten Treffens.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de-DE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de-DE" dirty="0" smtClean="0"/>
              <a:t>Dein Move gilt als </a:t>
            </a:r>
            <a:r>
              <a:rPr lang="de-DE" dirty="0" err="1" smtClean="0"/>
              <a:t>durchgewunken</a:t>
            </a:r>
            <a:r>
              <a:rPr lang="de-DE" dirty="0" smtClean="0"/>
              <a:t>, wenn du vom Team eine </a:t>
            </a:r>
            <a:r>
              <a:rPr lang="de-DE" dirty="0"/>
              <a:t>D</a:t>
            </a:r>
            <a:r>
              <a:rPr lang="de-DE" dirty="0" smtClean="0"/>
              <a:t>urchschnittsbewertung von mehr als drei Sternen bekommen hast.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am_Trainingskarte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am_Trainingskarte_Template.pptx</Template>
  <TotalTime>0</TotalTime>
  <Words>260</Words>
  <Application>Microsoft Macintosh PowerPoint</Application>
  <PresentationFormat>Benutzerdefiniert</PresentationFormat>
  <Paragraphs>15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am_Trainingskarte_Template</vt:lpstr>
      <vt:lpstr>TOMATENMEETING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Silke Kainzbauer</cp:lastModifiedBy>
  <cp:revision>38</cp:revision>
  <cp:lastPrinted>2015-05-28T14:50:54Z</cp:lastPrinted>
  <dcterms:created xsi:type="dcterms:W3CDTF">2015-03-26T08:30:55Z</dcterms:created>
  <dcterms:modified xsi:type="dcterms:W3CDTF">2015-05-29T18:50:09Z</dcterms:modified>
</cp:coreProperties>
</file>