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65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Ziele 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152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37</cp:revision>
  <cp:lastPrinted>2015-03-26T09:33:33Z</cp:lastPrinted>
  <dcterms:created xsi:type="dcterms:W3CDTF">2015-03-26T08:30:55Z</dcterms:created>
  <dcterms:modified xsi:type="dcterms:W3CDTF">2015-05-29T11:13:54Z</dcterms:modified>
</cp:coreProperties>
</file>