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7" r:id="rId2"/>
    <p:sldId id="256" r:id="rId3"/>
  </p:sldIdLst>
  <p:sldSz cx="7562850" cy="5330825"/>
  <p:notesSz cx="6858000" cy="9144000"/>
  <p:defaultTextStyle>
    <a:defPPr>
      <a:defRPr lang="de-DE"/>
    </a:defPPr>
    <a:lvl1pPr marL="0" algn="l" defTabSz="403388" rtl="0" eaLnBrk="1" latinLnBrk="0" hangingPunct="1">
      <a:defRPr sz="1600" kern="1200">
        <a:solidFill>
          <a:schemeClr val="tx1"/>
        </a:solidFill>
        <a:latin typeface="+mn-lt"/>
        <a:ea typeface="+mn-ea"/>
        <a:cs typeface="+mn-cs"/>
      </a:defRPr>
    </a:lvl1pPr>
    <a:lvl2pPr marL="403388" algn="l" defTabSz="403388" rtl="0" eaLnBrk="1" latinLnBrk="0" hangingPunct="1">
      <a:defRPr sz="1600" kern="1200">
        <a:solidFill>
          <a:schemeClr val="tx1"/>
        </a:solidFill>
        <a:latin typeface="+mn-lt"/>
        <a:ea typeface="+mn-ea"/>
        <a:cs typeface="+mn-cs"/>
      </a:defRPr>
    </a:lvl2pPr>
    <a:lvl3pPr marL="806775" algn="l" defTabSz="403388" rtl="0" eaLnBrk="1" latinLnBrk="0" hangingPunct="1">
      <a:defRPr sz="1600" kern="1200">
        <a:solidFill>
          <a:schemeClr val="tx1"/>
        </a:solidFill>
        <a:latin typeface="+mn-lt"/>
        <a:ea typeface="+mn-ea"/>
        <a:cs typeface="+mn-cs"/>
      </a:defRPr>
    </a:lvl3pPr>
    <a:lvl4pPr marL="1210163" algn="l" defTabSz="403388" rtl="0" eaLnBrk="1" latinLnBrk="0" hangingPunct="1">
      <a:defRPr sz="1600" kern="1200">
        <a:solidFill>
          <a:schemeClr val="tx1"/>
        </a:solidFill>
        <a:latin typeface="+mn-lt"/>
        <a:ea typeface="+mn-ea"/>
        <a:cs typeface="+mn-cs"/>
      </a:defRPr>
    </a:lvl4pPr>
    <a:lvl5pPr marL="1613550" algn="l" defTabSz="403388" rtl="0" eaLnBrk="1" latinLnBrk="0" hangingPunct="1">
      <a:defRPr sz="1600" kern="1200">
        <a:solidFill>
          <a:schemeClr val="tx1"/>
        </a:solidFill>
        <a:latin typeface="+mn-lt"/>
        <a:ea typeface="+mn-ea"/>
        <a:cs typeface="+mn-cs"/>
      </a:defRPr>
    </a:lvl5pPr>
    <a:lvl6pPr marL="2016938" algn="l" defTabSz="403388" rtl="0" eaLnBrk="1" latinLnBrk="0" hangingPunct="1">
      <a:defRPr sz="1600" kern="1200">
        <a:solidFill>
          <a:schemeClr val="tx1"/>
        </a:solidFill>
        <a:latin typeface="+mn-lt"/>
        <a:ea typeface="+mn-ea"/>
        <a:cs typeface="+mn-cs"/>
      </a:defRPr>
    </a:lvl6pPr>
    <a:lvl7pPr marL="2420325" algn="l" defTabSz="403388" rtl="0" eaLnBrk="1" latinLnBrk="0" hangingPunct="1">
      <a:defRPr sz="1600" kern="1200">
        <a:solidFill>
          <a:schemeClr val="tx1"/>
        </a:solidFill>
        <a:latin typeface="+mn-lt"/>
        <a:ea typeface="+mn-ea"/>
        <a:cs typeface="+mn-cs"/>
      </a:defRPr>
    </a:lvl7pPr>
    <a:lvl8pPr marL="2823713" algn="l" defTabSz="403388" rtl="0" eaLnBrk="1" latinLnBrk="0" hangingPunct="1">
      <a:defRPr sz="1600" kern="1200">
        <a:solidFill>
          <a:schemeClr val="tx1"/>
        </a:solidFill>
        <a:latin typeface="+mn-lt"/>
        <a:ea typeface="+mn-ea"/>
        <a:cs typeface="+mn-cs"/>
      </a:defRPr>
    </a:lvl8pPr>
    <a:lvl9pPr marL="3227100" algn="l" defTabSz="403388" rtl="0" eaLnBrk="1" latinLnBrk="0" hangingPunct="1">
      <a:defRPr sz="16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9CD5E7"/>
    <a:srgbClr val="1191D1"/>
    <a:srgbClr val="5D5E5F"/>
    <a:srgbClr val="7E006B"/>
    <a:srgbClr val="D2B1D2"/>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31" d="100"/>
          <a:sy n="131" d="100"/>
        </p:scale>
        <p:origin x="-800" y="-104"/>
      </p:cViewPr>
      <p:guideLst>
        <p:guide orient="horz" pos="1103"/>
        <p:guide pos="772"/>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printerSettings" Target="printerSettings/printerSettings1.bin"/><Relationship Id="rId5" Type="http://schemas.openxmlformats.org/officeDocument/2006/relationships/presProps" Target="presProps.xml"/><Relationship Id="rId6" Type="http://schemas.openxmlformats.org/officeDocument/2006/relationships/viewProps" Target="viewProps.xml"/><Relationship Id="rId7" Type="http://schemas.openxmlformats.org/officeDocument/2006/relationships/theme" Target="theme/theme1.xml"/><Relationship Id="rId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1166813" y="674138"/>
            <a:ext cx="4612406" cy="461665"/>
          </a:xfrm>
        </p:spPr>
        <p:txBody>
          <a:bodyPr/>
          <a:lstStyle>
            <a:lvl1pPr algn="l">
              <a:defRPr/>
            </a:lvl1pPr>
          </a:lstStyle>
          <a:p>
            <a:r>
              <a:rPr lang="de-DE" smtClean="0"/>
              <a:t>Mastertitelformat bearbeiten</a:t>
            </a:r>
            <a:endParaRPr lang="de-DE" dirty="0"/>
          </a:p>
        </p:txBody>
      </p:sp>
      <p:sp>
        <p:nvSpPr>
          <p:cNvPr id="3" name="Untertitel 2"/>
          <p:cNvSpPr>
            <a:spLocks noGrp="1"/>
          </p:cNvSpPr>
          <p:nvPr>
            <p:ph type="subTitle" idx="1"/>
          </p:nvPr>
        </p:nvSpPr>
        <p:spPr>
          <a:xfrm>
            <a:off x="1166813" y="973847"/>
            <a:ext cx="5293995" cy="462329"/>
          </a:xfrm>
        </p:spPr>
        <p:txBody>
          <a:bodyPr>
            <a:normAutofit/>
          </a:bodyPr>
          <a:lstStyle>
            <a:lvl1pPr marL="0" indent="0" algn="l">
              <a:buNone/>
              <a:defRPr sz="2300">
                <a:solidFill>
                  <a:srgbClr val="1191D1"/>
                </a:solidFill>
                <a:latin typeface="Avenir Book"/>
                <a:cs typeface="Avenir Book"/>
              </a:defRPr>
            </a:lvl1pPr>
            <a:lvl2pPr marL="403388" indent="0" algn="ctr">
              <a:buNone/>
              <a:defRPr>
                <a:solidFill>
                  <a:schemeClr val="tx1">
                    <a:tint val="75000"/>
                  </a:schemeClr>
                </a:solidFill>
              </a:defRPr>
            </a:lvl2pPr>
            <a:lvl3pPr marL="806775" indent="0" algn="ctr">
              <a:buNone/>
              <a:defRPr>
                <a:solidFill>
                  <a:schemeClr val="tx1">
                    <a:tint val="75000"/>
                  </a:schemeClr>
                </a:solidFill>
              </a:defRPr>
            </a:lvl3pPr>
            <a:lvl4pPr marL="1210163" indent="0" algn="ctr">
              <a:buNone/>
              <a:defRPr>
                <a:solidFill>
                  <a:schemeClr val="tx1">
                    <a:tint val="75000"/>
                  </a:schemeClr>
                </a:solidFill>
              </a:defRPr>
            </a:lvl4pPr>
            <a:lvl5pPr marL="1613550" indent="0" algn="ctr">
              <a:buNone/>
              <a:defRPr>
                <a:solidFill>
                  <a:schemeClr val="tx1">
                    <a:tint val="75000"/>
                  </a:schemeClr>
                </a:solidFill>
              </a:defRPr>
            </a:lvl5pPr>
            <a:lvl6pPr marL="2016938" indent="0" algn="ctr">
              <a:buNone/>
              <a:defRPr>
                <a:solidFill>
                  <a:schemeClr val="tx1">
                    <a:tint val="75000"/>
                  </a:schemeClr>
                </a:solidFill>
              </a:defRPr>
            </a:lvl6pPr>
            <a:lvl7pPr marL="2420325" indent="0" algn="ctr">
              <a:buNone/>
              <a:defRPr>
                <a:solidFill>
                  <a:schemeClr val="tx1">
                    <a:tint val="75000"/>
                  </a:schemeClr>
                </a:solidFill>
              </a:defRPr>
            </a:lvl7pPr>
            <a:lvl8pPr marL="2823713" indent="0" algn="ctr">
              <a:buNone/>
              <a:defRPr>
                <a:solidFill>
                  <a:schemeClr val="tx1">
                    <a:tint val="75000"/>
                  </a:schemeClr>
                </a:solidFill>
              </a:defRPr>
            </a:lvl8pPr>
            <a:lvl9pPr marL="3227100" indent="0" algn="ctr">
              <a:buNone/>
              <a:defRPr>
                <a:solidFill>
                  <a:schemeClr val="tx1">
                    <a:tint val="75000"/>
                  </a:schemeClr>
                </a:solidFill>
              </a:defRPr>
            </a:lvl9pPr>
          </a:lstStyle>
          <a:p>
            <a:r>
              <a:rPr lang="de-DE" smtClean="0"/>
              <a:t>Master-Untertitelformat bearbeiten</a:t>
            </a:r>
            <a:endParaRPr lang="de-DE" dirty="0"/>
          </a:p>
        </p:txBody>
      </p:sp>
      <p:sp>
        <p:nvSpPr>
          <p:cNvPr id="7" name="Textplatzhalter 2"/>
          <p:cNvSpPr>
            <a:spLocks noGrp="1"/>
          </p:cNvSpPr>
          <p:nvPr>
            <p:ph idx="13"/>
          </p:nvPr>
        </p:nvSpPr>
        <p:spPr>
          <a:xfrm>
            <a:off x="858838" y="1568452"/>
            <a:ext cx="6011545" cy="3133835"/>
          </a:xfrm>
          <a:prstGeom prst="rect">
            <a:avLst/>
          </a:prstGeom>
        </p:spPr>
        <p:txBody>
          <a:bodyPr vert="horz" lIns="80678" tIns="40339" rIns="80678" bIns="40339" rtlCol="0">
            <a:normAutofit/>
          </a:body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Tree>
    <p:extLst>
      <p:ext uri="{BB962C8B-B14F-4D97-AF65-F5344CB8AC3E}">
        <p14:creationId xmlns:p14="http://schemas.microsoft.com/office/powerpoint/2010/main" val="28692962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rainingsaufgaben">
    <p:spTree>
      <p:nvGrpSpPr>
        <p:cNvPr id="1" name=""/>
        <p:cNvGrpSpPr/>
        <p:nvPr/>
      </p:nvGrpSpPr>
      <p:grpSpPr>
        <a:xfrm>
          <a:off x="0" y="0"/>
          <a:ext cx="0" cy="0"/>
          <a:chOff x="0" y="0"/>
          <a:chExt cx="0" cy="0"/>
        </a:xfrm>
      </p:grpSpPr>
      <p:sp>
        <p:nvSpPr>
          <p:cNvPr id="3" name="Inhaltsplatzhalter 2"/>
          <p:cNvSpPr>
            <a:spLocks noGrp="1"/>
          </p:cNvSpPr>
          <p:nvPr>
            <p:ph idx="1"/>
          </p:nvPr>
        </p:nvSpPr>
        <p:spPr>
          <a:xfrm>
            <a:off x="858838" y="1555750"/>
            <a:ext cx="6011545" cy="3133835"/>
          </a:xfrm>
        </p:spPr>
        <p:txBody>
          <a:bodyPr/>
          <a:lstStyle>
            <a:lvl1pPr marL="263525" indent="-263525">
              <a:lnSpc>
                <a:spcPct val="150000"/>
              </a:lnSpc>
              <a:buSzPct val="170000"/>
              <a:buFont typeface="Wingdings" charset="2"/>
              <a:buChar char=""/>
              <a:defRPr/>
            </a:lvl1pPr>
            <a:lvl2pPr marL="536575" indent="-252413">
              <a:lnSpc>
                <a:spcPct val="150000"/>
              </a:lnSpc>
              <a:buSzPct val="170000"/>
              <a:buFont typeface="Wingdings" charset="2"/>
              <a:buChar char=""/>
              <a:tabLst/>
              <a:defRPr/>
            </a:lvl2pPr>
            <a:lvl3pPr marL="1074738" indent="-268288">
              <a:lnSpc>
                <a:spcPct val="150000"/>
              </a:lnSpc>
              <a:buSzPct val="170000"/>
              <a:buFont typeface="Wingdings" charset="2"/>
              <a:buChar char=""/>
              <a:defRPr/>
            </a:lvl3pPr>
            <a:lvl4pPr marL="1525588" indent="-315913">
              <a:lnSpc>
                <a:spcPct val="150000"/>
              </a:lnSpc>
              <a:buSzPct val="170000"/>
              <a:buFont typeface="Wingdings" charset="2"/>
              <a:buChar char=""/>
              <a:defRPr/>
            </a:lvl4pPr>
            <a:lvl5pPr marL="1884363" indent="-271463">
              <a:lnSpc>
                <a:spcPct val="150000"/>
              </a:lnSpc>
              <a:buSzPct val="170000"/>
              <a:buFont typeface="Wingdings" charset="2"/>
              <a:buChar char=""/>
              <a:defRPr/>
            </a:lvl5p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12" name="Textfeld 11"/>
          <p:cNvSpPr txBox="1"/>
          <p:nvPr userDrawn="1"/>
        </p:nvSpPr>
        <p:spPr>
          <a:xfrm>
            <a:off x="1174413" y="860490"/>
            <a:ext cx="3673457" cy="461665"/>
          </a:xfrm>
          <a:prstGeom prst="rect">
            <a:avLst/>
          </a:prstGeom>
          <a:noFill/>
        </p:spPr>
        <p:txBody>
          <a:bodyPr wrap="square" rtlCol="0">
            <a:spAutoFit/>
          </a:bodyPr>
          <a:lstStyle/>
          <a:p>
            <a:r>
              <a:rPr lang="de-DE" sz="2400" dirty="0" smtClean="0">
                <a:solidFill>
                  <a:srgbClr val="1191D1"/>
                </a:solidFill>
                <a:latin typeface="Avenir Heavy"/>
                <a:cs typeface="Avenir Heavy"/>
              </a:rPr>
              <a:t>TR	AININGS</a:t>
            </a:r>
            <a:r>
              <a:rPr lang="de-DE" sz="2400" dirty="0" smtClean="0">
                <a:solidFill>
                  <a:srgbClr val="1191D1"/>
                </a:solidFill>
                <a:latin typeface="Avenir Light"/>
                <a:cs typeface="Avenir Light"/>
              </a:rPr>
              <a:t>AUFGABEN</a:t>
            </a:r>
            <a:endParaRPr lang="de-DE" sz="2300" dirty="0">
              <a:solidFill>
                <a:srgbClr val="1191D1"/>
              </a:solidFill>
              <a:latin typeface="Avenir Light"/>
              <a:cs typeface="Avenir Light"/>
            </a:endParaRPr>
          </a:p>
        </p:txBody>
      </p:sp>
    </p:spTree>
    <p:extLst>
      <p:ext uri="{BB962C8B-B14F-4D97-AF65-F5344CB8AC3E}">
        <p14:creationId xmlns:p14="http://schemas.microsoft.com/office/powerpoint/2010/main" val="21284324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Überschrift einzeilig">
    <p:spTree>
      <p:nvGrpSpPr>
        <p:cNvPr id="1" name=""/>
        <p:cNvGrpSpPr/>
        <p:nvPr/>
      </p:nvGrpSpPr>
      <p:grpSpPr>
        <a:xfrm>
          <a:off x="0" y="0"/>
          <a:ext cx="0" cy="0"/>
          <a:chOff x="0" y="0"/>
          <a:chExt cx="0" cy="0"/>
        </a:xfrm>
      </p:grpSpPr>
      <p:sp>
        <p:nvSpPr>
          <p:cNvPr id="2" name="Titel 1"/>
          <p:cNvSpPr>
            <a:spLocks noGrp="1"/>
          </p:cNvSpPr>
          <p:nvPr>
            <p:ph type="ctrTitle"/>
          </p:nvPr>
        </p:nvSpPr>
        <p:spPr>
          <a:xfrm>
            <a:off x="1166813" y="877253"/>
            <a:ext cx="4612406" cy="461665"/>
          </a:xfrm>
        </p:spPr>
        <p:txBody>
          <a:bodyPr/>
          <a:lstStyle>
            <a:lvl1pPr algn="l">
              <a:defRPr/>
            </a:lvl1pPr>
          </a:lstStyle>
          <a:p>
            <a:r>
              <a:rPr lang="de-DE" smtClean="0"/>
              <a:t>Mastertitelformat bearbeiten</a:t>
            </a:r>
            <a:endParaRPr lang="de-DE" dirty="0"/>
          </a:p>
        </p:txBody>
      </p:sp>
      <p:sp>
        <p:nvSpPr>
          <p:cNvPr id="7" name="Textplatzhalter 2"/>
          <p:cNvSpPr>
            <a:spLocks noGrp="1"/>
          </p:cNvSpPr>
          <p:nvPr>
            <p:ph idx="13"/>
          </p:nvPr>
        </p:nvSpPr>
        <p:spPr>
          <a:xfrm>
            <a:off x="858838" y="1568452"/>
            <a:ext cx="6011545" cy="3133835"/>
          </a:xfrm>
          <a:prstGeom prst="rect">
            <a:avLst/>
          </a:prstGeom>
        </p:spPr>
        <p:txBody>
          <a:bodyPr vert="horz" lIns="80678" tIns="40339" rIns="80678" bIns="40339" rtlCol="0">
            <a:normAutofit/>
          </a:body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Tree>
    <p:extLst>
      <p:ext uri="{BB962C8B-B14F-4D97-AF65-F5344CB8AC3E}">
        <p14:creationId xmlns:p14="http://schemas.microsoft.com/office/powerpoint/2010/main" val="4830442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Benutzerdefiniertes Layout">
    <p:spTree>
      <p:nvGrpSpPr>
        <p:cNvPr id="1" name=""/>
        <p:cNvGrpSpPr/>
        <p:nvPr/>
      </p:nvGrpSpPr>
      <p:grpSpPr>
        <a:xfrm>
          <a:off x="0" y="0"/>
          <a:ext cx="0" cy="0"/>
          <a:chOff x="0" y="0"/>
          <a:chExt cx="0" cy="0"/>
        </a:xfrm>
      </p:grpSpPr>
      <p:sp>
        <p:nvSpPr>
          <p:cNvPr id="2" name="Titel 1"/>
          <p:cNvSpPr>
            <a:spLocks noGrp="1"/>
          </p:cNvSpPr>
          <p:nvPr>
            <p:ph type="title"/>
          </p:nvPr>
        </p:nvSpPr>
        <p:spPr>
          <a:xfrm>
            <a:off x="1173163" y="607122"/>
            <a:ext cx="4358863" cy="830997"/>
          </a:xfrm>
        </p:spPr>
        <p:txBody>
          <a:bodyPr vert="horz"/>
          <a:lstStyle/>
          <a:p>
            <a:r>
              <a:rPr lang="de-DE" smtClean="0"/>
              <a:t>Mastertitelformat bearbeiten</a:t>
            </a:r>
            <a:endParaRPr lang="de-DE" dirty="0"/>
          </a:p>
        </p:txBody>
      </p:sp>
      <p:sp>
        <p:nvSpPr>
          <p:cNvPr id="3" name="Datumsplatzhalter 2"/>
          <p:cNvSpPr>
            <a:spLocks noGrp="1"/>
          </p:cNvSpPr>
          <p:nvPr>
            <p:ph type="dt" sz="half" idx="10"/>
          </p:nvPr>
        </p:nvSpPr>
        <p:spPr/>
        <p:txBody>
          <a:bodyPr/>
          <a:lstStyle/>
          <a:p>
            <a:fld id="{FF5B2BAF-DF38-0A48-A798-0C06E514FD52}" type="datetimeFigureOut">
              <a:rPr lang="de-DE" smtClean="0"/>
              <a:t>29.05.15</a:t>
            </a:fld>
            <a:endParaRPr lang="de-DE" dirty="0"/>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3A3AAF8E-01AD-0B40-85E5-1DEBD88C874F}" type="slidenum">
              <a:rPr lang="de-DE" smtClean="0"/>
              <a:t>‹Nr.›</a:t>
            </a:fld>
            <a:endParaRPr lang="de-DE"/>
          </a:p>
        </p:txBody>
      </p:sp>
    </p:spTree>
    <p:extLst>
      <p:ext uri="{BB962C8B-B14F-4D97-AF65-F5344CB8AC3E}">
        <p14:creationId xmlns:p14="http://schemas.microsoft.com/office/powerpoint/2010/main" val="66903366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theme" Target="../theme/theme1.xml"/><Relationship Id="rId6" Type="http://schemas.openxmlformats.org/officeDocument/2006/relationships/image" Target="../media/image1.png"/><Relationship Id="rId7"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1173163" y="607122"/>
            <a:ext cx="4358863" cy="830997"/>
          </a:xfrm>
          <a:prstGeom prst="rect">
            <a:avLst/>
          </a:prstGeom>
          <a:noFill/>
        </p:spPr>
        <p:txBody>
          <a:bodyPr wrap="square" rtlCol="0">
            <a:spAutoFit/>
          </a:bodyPr>
          <a:lstStyle/>
          <a:p>
            <a:pPr marL="0" lvl="0" algn="l"/>
            <a:r>
              <a:rPr lang="de-DE" dirty="0" smtClean="0"/>
              <a:t>Überschrift </a:t>
            </a:r>
            <a:br>
              <a:rPr lang="de-DE" dirty="0" smtClean="0"/>
            </a:br>
            <a:r>
              <a:rPr lang="de-DE" dirty="0" smtClean="0"/>
              <a:t>bearbeiten </a:t>
            </a:r>
            <a:endParaRPr lang="de-DE" dirty="0"/>
          </a:p>
        </p:txBody>
      </p:sp>
      <p:sp>
        <p:nvSpPr>
          <p:cNvPr id="3" name="Textplatzhalter 2"/>
          <p:cNvSpPr>
            <a:spLocks noGrp="1"/>
          </p:cNvSpPr>
          <p:nvPr>
            <p:ph type="body" idx="1"/>
          </p:nvPr>
        </p:nvSpPr>
        <p:spPr>
          <a:xfrm>
            <a:off x="858838" y="1568452"/>
            <a:ext cx="6011545" cy="3133835"/>
          </a:xfrm>
          <a:prstGeom prst="rect">
            <a:avLst/>
          </a:prstGeom>
          <a:noFill/>
        </p:spPr>
        <p:txBody>
          <a:bodyPr vert="horz" lIns="80678" tIns="40339" rIns="80678" bIns="40339" rtlCol="0">
            <a:normAutofit/>
          </a:bodyPr>
          <a:lstStyle/>
          <a:p>
            <a:pPr lvl="0"/>
            <a:r>
              <a:rPr lang="de-DE" dirty="0" smtClean="0"/>
              <a:t>Mastertextformat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4" name="Datumsplatzhalter 3"/>
          <p:cNvSpPr>
            <a:spLocks noGrp="1"/>
          </p:cNvSpPr>
          <p:nvPr>
            <p:ph type="dt" sz="half" idx="2"/>
          </p:nvPr>
        </p:nvSpPr>
        <p:spPr>
          <a:xfrm>
            <a:off x="378144" y="4940886"/>
            <a:ext cx="1764665" cy="283817"/>
          </a:xfrm>
          <a:prstGeom prst="rect">
            <a:avLst/>
          </a:prstGeom>
        </p:spPr>
        <p:txBody>
          <a:bodyPr vert="horz" lIns="80678" tIns="40339" rIns="80678" bIns="40339" rtlCol="0" anchor="ctr"/>
          <a:lstStyle>
            <a:lvl1pPr algn="l">
              <a:defRPr sz="1100">
                <a:solidFill>
                  <a:schemeClr val="tx1">
                    <a:tint val="75000"/>
                  </a:schemeClr>
                </a:solidFill>
              </a:defRPr>
            </a:lvl1pPr>
          </a:lstStyle>
          <a:p>
            <a:fld id="{FF5B2BAF-DF38-0A48-A798-0C06E514FD52}" type="datetimeFigureOut">
              <a:rPr lang="de-DE" smtClean="0"/>
              <a:t>29.05.15</a:t>
            </a:fld>
            <a:endParaRPr lang="de-DE" dirty="0"/>
          </a:p>
        </p:txBody>
      </p:sp>
      <p:sp>
        <p:nvSpPr>
          <p:cNvPr id="5" name="Fußzeilenplatzhalter 4"/>
          <p:cNvSpPr>
            <a:spLocks noGrp="1"/>
          </p:cNvSpPr>
          <p:nvPr>
            <p:ph type="ftr" sz="quarter" idx="3"/>
          </p:nvPr>
        </p:nvSpPr>
        <p:spPr>
          <a:xfrm>
            <a:off x="2583974" y="4940886"/>
            <a:ext cx="2394903" cy="283817"/>
          </a:xfrm>
          <a:prstGeom prst="rect">
            <a:avLst/>
          </a:prstGeom>
        </p:spPr>
        <p:txBody>
          <a:bodyPr vert="horz" lIns="80678" tIns="40339" rIns="80678" bIns="40339" rtlCol="0" anchor="ctr"/>
          <a:lstStyle>
            <a:lvl1pPr algn="ctr">
              <a:defRPr sz="11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5420044" y="4940886"/>
            <a:ext cx="1764665" cy="283817"/>
          </a:xfrm>
          <a:prstGeom prst="rect">
            <a:avLst/>
          </a:prstGeom>
        </p:spPr>
        <p:txBody>
          <a:bodyPr vert="horz" lIns="80678" tIns="40339" rIns="80678" bIns="40339" rtlCol="0" anchor="ctr"/>
          <a:lstStyle>
            <a:lvl1pPr algn="r">
              <a:defRPr sz="1100">
                <a:solidFill>
                  <a:schemeClr val="tx1">
                    <a:tint val="75000"/>
                  </a:schemeClr>
                </a:solidFill>
              </a:defRPr>
            </a:lvl1pPr>
          </a:lstStyle>
          <a:p>
            <a:fld id="{3A3AAF8E-01AD-0B40-85E5-1DEBD88C874F}" type="slidenum">
              <a:rPr lang="de-DE" smtClean="0"/>
              <a:t>‹Nr.›</a:t>
            </a:fld>
            <a:endParaRPr lang="de-DE"/>
          </a:p>
        </p:txBody>
      </p:sp>
      <p:sp>
        <p:nvSpPr>
          <p:cNvPr id="8" name="Rechteck 7"/>
          <p:cNvSpPr/>
          <p:nvPr/>
        </p:nvSpPr>
        <p:spPr>
          <a:xfrm>
            <a:off x="0" y="0"/>
            <a:ext cx="7562850" cy="61450"/>
          </a:xfrm>
          <a:prstGeom prst="rect">
            <a:avLst/>
          </a:prstGeom>
          <a:solidFill>
            <a:srgbClr val="9CD5E7"/>
          </a:solidFill>
          <a:ln>
            <a:solidFill>
              <a:srgbClr val="9CD5E7"/>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
        <p:nvSpPr>
          <p:cNvPr id="9" name="Ecken des Rechtecks auf der gleichen Seite abrunden 8"/>
          <p:cNvSpPr/>
          <p:nvPr/>
        </p:nvSpPr>
        <p:spPr>
          <a:xfrm flipV="1">
            <a:off x="5189271" y="-6830"/>
            <a:ext cx="1905008" cy="430153"/>
          </a:xfrm>
          <a:prstGeom prst="round2SameRect">
            <a:avLst>
              <a:gd name="adj1" fmla="val 11111"/>
              <a:gd name="adj2" fmla="val 0"/>
            </a:avLst>
          </a:prstGeom>
          <a:solidFill>
            <a:srgbClr val="1191D1"/>
          </a:solidFill>
          <a:ln>
            <a:solidFill>
              <a:srgbClr val="1191D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dirty="0"/>
          </a:p>
        </p:txBody>
      </p:sp>
      <p:sp>
        <p:nvSpPr>
          <p:cNvPr id="10" name="Textfeld 9"/>
          <p:cNvSpPr txBox="1"/>
          <p:nvPr/>
        </p:nvSpPr>
        <p:spPr>
          <a:xfrm>
            <a:off x="5250723" y="82390"/>
            <a:ext cx="1905008" cy="253916"/>
          </a:xfrm>
          <a:prstGeom prst="rect">
            <a:avLst/>
          </a:prstGeom>
          <a:noFill/>
        </p:spPr>
        <p:txBody>
          <a:bodyPr wrap="square" rtlCol="0">
            <a:spAutoFit/>
          </a:bodyPr>
          <a:lstStyle/>
          <a:p>
            <a:r>
              <a:rPr lang="de-DE" sz="1050" b="1" dirty="0" smtClean="0">
                <a:solidFill>
                  <a:schemeClr val="bg1"/>
                </a:solidFill>
                <a:latin typeface="Avenir Book"/>
                <a:cs typeface="Avenir Book"/>
              </a:rPr>
              <a:t>TRAININGSKARTE</a:t>
            </a:r>
            <a:r>
              <a:rPr lang="de-DE" sz="1050" dirty="0" smtClean="0">
                <a:solidFill>
                  <a:schemeClr val="bg1"/>
                </a:solidFill>
                <a:latin typeface="Avenir Book"/>
                <a:cs typeface="Avenir Book"/>
              </a:rPr>
              <a:t> </a:t>
            </a:r>
            <a:r>
              <a:rPr lang="de-DE" sz="1050" b="1" dirty="0" smtClean="0">
                <a:solidFill>
                  <a:schemeClr val="bg1"/>
                </a:solidFill>
                <a:latin typeface="Avenir Heavy"/>
                <a:cs typeface="Avenir Heavy"/>
              </a:rPr>
              <a:t>PER-06</a:t>
            </a:r>
            <a:endParaRPr lang="de-DE" sz="1050" b="1" dirty="0">
              <a:solidFill>
                <a:schemeClr val="bg1"/>
              </a:solidFill>
              <a:latin typeface="Avenir Heavy"/>
              <a:cs typeface="Avenir Heavy"/>
            </a:endParaRPr>
          </a:p>
        </p:txBody>
      </p:sp>
      <p:pic>
        <p:nvPicPr>
          <p:cNvPr id="11" name="Bild 10" descr="Agile-Moves_neu.png"/>
          <p:cNvPicPr>
            <a:picLocks noChangeAspect="1"/>
          </p:cNvPicPr>
          <p:nvPr/>
        </p:nvPicPr>
        <p:blipFill rotWithShape="1">
          <a:blip r:embed="rId6">
            <a:extLst>
              <a:ext uri="{28A0092B-C50C-407E-A947-70E740481C1C}">
                <a14:useLocalDpi xmlns:a14="http://schemas.microsoft.com/office/drawing/2010/main" val="0"/>
              </a:ext>
            </a:extLst>
          </a:blip>
          <a:srcRect l="41251" t="11643" r="41617" b="41498"/>
          <a:stretch/>
        </p:blipFill>
        <p:spPr>
          <a:xfrm>
            <a:off x="218218" y="589976"/>
            <a:ext cx="886754" cy="808932"/>
          </a:xfrm>
          <a:prstGeom prst="rect">
            <a:avLst/>
          </a:prstGeom>
        </p:spPr>
      </p:pic>
      <p:sp>
        <p:nvSpPr>
          <p:cNvPr id="12" name="Rechteck 11"/>
          <p:cNvSpPr/>
          <p:nvPr/>
        </p:nvSpPr>
        <p:spPr>
          <a:xfrm>
            <a:off x="0" y="0"/>
            <a:ext cx="7562850" cy="5330825"/>
          </a:xfrm>
          <a:prstGeom prst="rect">
            <a:avLst/>
          </a:prstGeom>
          <a:noFill/>
          <a:ln>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33641943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1" r:id="rId4"/>
  </p:sldLayoutIdLst>
  <p:txStyles>
    <p:titleStyle>
      <a:lvl1pPr algn="ctr" defTabSz="403388" rtl="0" eaLnBrk="1" latinLnBrk="0" hangingPunct="1">
        <a:spcBef>
          <a:spcPct val="0"/>
        </a:spcBef>
        <a:buNone/>
        <a:defRPr lang="de-DE" sz="2400" b="0" kern="1200" baseline="0">
          <a:solidFill>
            <a:srgbClr val="1191D1"/>
          </a:solidFill>
          <a:latin typeface="Avenir Heavy"/>
          <a:ea typeface="+mn-ea"/>
          <a:cs typeface="Avenir Heavy"/>
        </a:defRPr>
      </a:lvl1pPr>
    </p:titleStyle>
    <p:bodyStyle>
      <a:lvl1pPr marL="263525" indent="-263525" algn="l" defTabSz="403388" rtl="0" eaLnBrk="1" latinLnBrk="0" hangingPunct="1">
        <a:spcBef>
          <a:spcPct val="20000"/>
        </a:spcBef>
        <a:buClr>
          <a:srgbClr val="1191D1"/>
        </a:buClr>
        <a:buSzPct val="190000"/>
        <a:buFontTx/>
        <a:buBlip>
          <a:blip r:embed="rId7"/>
        </a:buBlip>
        <a:defRPr sz="1000" kern="1200">
          <a:solidFill>
            <a:srgbClr val="5D5E5F"/>
          </a:solidFill>
          <a:latin typeface="Avenir Light"/>
          <a:ea typeface="+mn-ea"/>
          <a:cs typeface="Avenir Light"/>
        </a:defRPr>
      </a:lvl1pPr>
      <a:lvl2pPr marL="630238" indent="-227013" algn="l" defTabSz="403388" rtl="0" eaLnBrk="1" latinLnBrk="0" hangingPunct="1">
        <a:spcBef>
          <a:spcPct val="20000"/>
        </a:spcBef>
        <a:buClr>
          <a:srgbClr val="1191D1"/>
        </a:buClr>
        <a:buSzPct val="190000"/>
        <a:buFontTx/>
        <a:buBlip>
          <a:blip r:embed="rId7"/>
        </a:buBlip>
        <a:defRPr sz="1000" kern="1200">
          <a:solidFill>
            <a:srgbClr val="5D5E5F"/>
          </a:solidFill>
          <a:latin typeface="Avenir Light"/>
          <a:ea typeface="+mn-ea"/>
          <a:cs typeface="Avenir Light"/>
        </a:defRPr>
      </a:lvl2pPr>
      <a:lvl3pPr marL="1008469" indent="-201694" algn="l" defTabSz="403388" rtl="0" eaLnBrk="1" latinLnBrk="0" hangingPunct="1">
        <a:spcBef>
          <a:spcPct val="20000"/>
        </a:spcBef>
        <a:buClr>
          <a:srgbClr val="1191D1"/>
        </a:buClr>
        <a:buSzPct val="190000"/>
        <a:buFontTx/>
        <a:buBlip>
          <a:blip r:embed="rId7"/>
        </a:buBlip>
        <a:defRPr sz="1000" kern="1200">
          <a:solidFill>
            <a:srgbClr val="5D5E5F"/>
          </a:solidFill>
          <a:latin typeface="Avenir Light"/>
          <a:ea typeface="+mn-ea"/>
          <a:cs typeface="Avenir Light"/>
        </a:defRPr>
      </a:lvl3pPr>
      <a:lvl4pPr marL="1411856" indent="-201694" algn="l" defTabSz="403388" rtl="0" eaLnBrk="1" latinLnBrk="0" hangingPunct="1">
        <a:spcBef>
          <a:spcPct val="20000"/>
        </a:spcBef>
        <a:buClr>
          <a:srgbClr val="1191D1"/>
        </a:buClr>
        <a:buSzPct val="190000"/>
        <a:buFontTx/>
        <a:buBlip>
          <a:blip r:embed="rId7"/>
        </a:buBlip>
        <a:defRPr sz="1000" kern="1200">
          <a:solidFill>
            <a:srgbClr val="5D5E5F"/>
          </a:solidFill>
          <a:latin typeface="Avenir Light"/>
          <a:ea typeface="+mn-ea"/>
          <a:cs typeface="Avenir Light"/>
        </a:defRPr>
      </a:lvl4pPr>
      <a:lvl5pPr marL="1815244" indent="-201694" algn="l" defTabSz="403388" rtl="0" eaLnBrk="1" latinLnBrk="0" hangingPunct="1">
        <a:spcBef>
          <a:spcPct val="20000"/>
        </a:spcBef>
        <a:buClr>
          <a:srgbClr val="1191D1"/>
        </a:buClr>
        <a:buSzPct val="190000"/>
        <a:buFontTx/>
        <a:buBlip>
          <a:blip r:embed="rId7"/>
        </a:buBlip>
        <a:defRPr sz="1000" kern="1200">
          <a:solidFill>
            <a:srgbClr val="5D5E5F"/>
          </a:solidFill>
          <a:latin typeface="Avenir Light"/>
          <a:ea typeface="+mn-ea"/>
          <a:cs typeface="Avenir Light"/>
        </a:defRPr>
      </a:lvl5pPr>
      <a:lvl6pPr marL="2218632" indent="-201694" algn="l" defTabSz="403388" rtl="0" eaLnBrk="1" latinLnBrk="0" hangingPunct="1">
        <a:spcBef>
          <a:spcPct val="20000"/>
        </a:spcBef>
        <a:buFont typeface="Arial"/>
        <a:buChar char="•"/>
        <a:defRPr sz="1800" kern="1200">
          <a:solidFill>
            <a:schemeClr val="tx1"/>
          </a:solidFill>
          <a:latin typeface="+mn-lt"/>
          <a:ea typeface="+mn-ea"/>
          <a:cs typeface="+mn-cs"/>
        </a:defRPr>
      </a:lvl6pPr>
      <a:lvl7pPr marL="2622019" indent="-201694" algn="l" defTabSz="403388" rtl="0" eaLnBrk="1" latinLnBrk="0" hangingPunct="1">
        <a:spcBef>
          <a:spcPct val="20000"/>
        </a:spcBef>
        <a:buFont typeface="Arial"/>
        <a:buChar char="•"/>
        <a:defRPr sz="1800" kern="1200">
          <a:solidFill>
            <a:schemeClr val="tx1"/>
          </a:solidFill>
          <a:latin typeface="+mn-lt"/>
          <a:ea typeface="+mn-ea"/>
          <a:cs typeface="+mn-cs"/>
        </a:defRPr>
      </a:lvl7pPr>
      <a:lvl8pPr marL="3025407" indent="-201694" algn="l" defTabSz="403388" rtl="0" eaLnBrk="1" latinLnBrk="0" hangingPunct="1">
        <a:spcBef>
          <a:spcPct val="20000"/>
        </a:spcBef>
        <a:buFont typeface="Arial"/>
        <a:buChar char="•"/>
        <a:defRPr sz="1800" kern="1200">
          <a:solidFill>
            <a:schemeClr val="tx1"/>
          </a:solidFill>
          <a:latin typeface="+mn-lt"/>
          <a:ea typeface="+mn-ea"/>
          <a:cs typeface="+mn-cs"/>
        </a:defRPr>
      </a:lvl8pPr>
      <a:lvl9pPr marL="3428794" indent="-201694" algn="l" defTabSz="403388" rtl="0" eaLnBrk="1" latinLnBrk="0" hangingPunct="1">
        <a:spcBef>
          <a:spcPct val="20000"/>
        </a:spcBef>
        <a:buFont typeface="Arial"/>
        <a:buChar char="•"/>
        <a:defRPr sz="1800" kern="1200">
          <a:solidFill>
            <a:schemeClr val="tx1"/>
          </a:solidFill>
          <a:latin typeface="+mn-lt"/>
          <a:ea typeface="+mn-ea"/>
          <a:cs typeface="+mn-cs"/>
        </a:defRPr>
      </a:lvl9pPr>
    </p:bodyStyle>
    <p:otherStyle>
      <a:defPPr>
        <a:defRPr lang="de-DE"/>
      </a:defPPr>
      <a:lvl1pPr marL="0" algn="l" defTabSz="403388" rtl="0" eaLnBrk="1" latinLnBrk="0" hangingPunct="1">
        <a:defRPr sz="1600" kern="1200">
          <a:solidFill>
            <a:schemeClr val="tx1"/>
          </a:solidFill>
          <a:latin typeface="+mn-lt"/>
          <a:ea typeface="+mn-ea"/>
          <a:cs typeface="+mn-cs"/>
        </a:defRPr>
      </a:lvl1pPr>
      <a:lvl2pPr marL="403388" algn="l" defTabSz="403388" rtl="0" eaLnBrk="1" latinLnBrk="0" hangingPunct="1">
        <a:defRPr sz="1600" kern="1200">
          <a:solidFill>
            <a:schemeClr val="tx1"/>
          </a:solidFill>
          <a:latin typeface="+mn-lt"/>
          <a:ea typeface="+mn-ea"/>
          <a:cs typeface="+mn-cs"/>
        </a:defRPr>
      </a:lvl2pPr>
      <a:lvl3pPr marL="806775" algn="l" defTabSz="403388" rtl="0" eaLnBrk="1" latinLnBrk="0" hangingPunct="1">
        <a:defRPr sz="1600" kern="1200">
          <a:solidFill>
            <a:schemeClr val="tx1"/>
          </a:solidFill>
          <a:latin typeface="+mn-lt"/>
          <a:ea typeface="+mn-ea"/>
          <a:cs typeface="+mn-cs"/>
        </a:defRPr>
      </a:lvl3pPr>
      <a:lvl4pPr marL="1210163" algn="l" defTabSz="403388" rtl="0" eaLnBrk="1" latinLnBrk="0" hangingPunct="1">
        <a:defRPr sz="1600" kern="1200">
          <a:solidFill>
            <a:schemeClr val="tx1"/>
          </a:solidFill>
          <a:latin typeface="+mn-lt"/>
          <a:ea typeface="+mn-ea"/>
          <a:cs typeface="+mn-cs"/>
        </a:defRPr>
      </a:lvl4pPr>
      <a:lvl5pPr marL="1613550" algn="l" defTabSz="403388" rtl="0" eaLnBrk="1" latinLnBrk="0" hangingPunct="1">
        <a:defRPr sz="1600" kern="1200">
          <a:solidFill>
            <a:schemeClr val="tx1"/>
          </a:solidFill>
          <a:latin typeface="+mn-lt"/>
          <a:ea typeface="+mn-ea"/>
          <a:cs typeface="+mn-cs"/>
        </a:defRPr>
      </a:lvl5pPr>
      <a:lvl6pPr marL="2016938" algn="l" defTabSz="403388" rtl="0" eaLnBrk="1" latinLnBrk="0" hangingPunct="1">
        <a:defRPr sz="1600" kern="1200">
          <a:solidFill>
            <a:schemeClr val="tx1"/>
          </a:solidFill>
          <a:latin typeface="+mn-lt"/>
          <a:ea typeface="+mn-ea"/>
          <a:cs typeface="+mn-cs"/>
        </a:defRPr>
      </a:lvl6pPr>
      <a:lvl7pPr marL="2420325" algn="l" defTabSz="403388" rtl="0" eaLnBrk="1" latinLnBrk="0" hangingPunct="1">
        <a:defRPr sz="1600" kern="1200">
          <a:solidFill>
            <a:schemeClr val="tx1"/>
          </a:solidFill>
          <a:latin typeface="+mn-lt"/>
          <a:ea typeface="+mn-ea"/>
          <a:cs typeface="+mn-cs"/>
        </a:defRPr>
      </a:lvl7pPr>
      <a:lvl8pPr marL="2823713" algn="l" defTabSz="403388" rtl="0" eaLnBrk="1" latinLnBrk="0" hangingPunct="1">
        <a:defRPr sz="1600" kern="1200">
          <a:solidFill>
            <a:schemeClr val="tx1"/>
          </a:solidFill>
          <a:latin typeface="+mn-lt"/>
          <a:ea typeface="+mn-ea"/>
          <a:cs typeface="+mn-cs"/>
        </a:defRPr>
      </a:lvl8pPr>
      <a:lvl9pPr marL="3227100" algn="l" defTabSz="403388" rtl="0" eaLnBrk="1" latinLnBrk="0" hangingPunct="1">
        <a:defRPr sz="1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ctrTitle"/>
          </p:nvPr>
        </p:nvSpPr>
        <p:spPr/>
        <p:txBody>
          <a:bodyPr/>
          <a:lstStyle/>
          <a:p>
            <a:r>
              <a:rPr lang="de-DE" dirty="0"/>
              <a:t>STÄRKEN</a:t>
            </a:r>
            <a:r>
              <a:rPr lang="de-DE" dirty="0">
                <a:latin typeface="Avenir Light"/>
                <a:cs typeface="Avenir Light"/>
              </a:rPr>
              <a:t>SPIEGEL (RETRO)</a:t>
            </a:r>
            <a:endParaRPr lang="de-DE" dirty="0"/>
          </a:p>
        </p:txBody>
      </p:sp>
      <p:sp>
        <p:nvSpPr>
          <p:cNvPr id="5" name="Inhaltsplatzhalter 4"/>
          <p:cNvSpPr>
            <a:spLocks noGrp="1"/>
          </p:cNvSpPr>
          <p:nvPr>
            <p:ph idx="13"/>
          </p:nvPr>
        </p:nvSpPr>
        <p:spPr>
          <a:xfrm>
            <a:off x="858838" y="1568452"/>
            <a:ext cx="6297499" cy="3133835"/>
          </a:xfrm>
        </p:spPr>
        <p:txBody>
          <a:bodyPr>
            <a:normAutofit/>
          </a:bodyPr>
          <a:lstStyle/>
          <a:p>
            <a:pPr>
              <a:lnSpc>
                <a:spcPct val="150000"/>
              </a:lnSpc>
              <a:spcBef>
                <a:spcPts val="400"/>
              </a:spcBef>
            </a:pPr>
            <a:r>
              <a:rPr lang="de-DE" dirty="0"/>
              <a:t>Wie wir uns und andere wahrnehmen und diese Wahrnehmungen bewerten, bildet die Grundlage für unser Handeln im Team und außerhalb.</a:t>
            </a:r>
          </a:p>
          <a:p>
            <a:pPr>
              <a:lnSpc>
                <a:spcPct val="150000"/>
              </a:lnSpc>
              <a:spcBef>
                <a:spcPts val="400"/>
              </a:spcBef>
            </a:pPr>
            <a:r>
              <a:rPr lang="de-DE" dirty="0"/>
              <a:t>Nicht alles an uns ist toll und nicht alles kann jeder toll. Das ist völlig normal und in Ordnung so. Alles andere wäre der Blick durch die rosarote Brille.</a:t>
            </a:r>
          </a:p>
          <a:p>
            <a:pPr>
              <a:lnSpc>
                <a:spcPct val="150000"/>
              </a:lnSpc>
              <a:spcBef>
                <a:spcPts val="400"/>
              </a:spcBef>
            </a:pPr>
            <a:r>
              <a:rPr lang="de-DE" dirty="0"/>
              <a:t>Auf der anderen Seite wird es häufig als kritisch angesehen, sich selbst zu loben  und Selbstzufriedenheit empfinden viele Menschen selbst als Gefahr, den Antrieb zu verlieren, sich zu verbessern.</a:t>
            </a:r>
          </a:p>
          <a:p>
            <a:pPr>
              <a:lnSpc>
                <a:spcPct val="150000"/>
              </a:lnSpc>
              <a:spcBef>
                <a:spcPts val="400"/>
              </a:spcBef>
            </a:pPr>
            <a:r>
              <a:rPr lang="de-DE" dirty="0"/>
              <a:t>Deshalb haben viele Menschen innerlich die Tendenz, ihre Fehler zu überhöhen und ihre Stärken zu banalisieren, auch wenn sie im Arbeitsumfeld nach außen das Gegenteil demonstrieren.</a:t>
            </a:r>
          </a:p>
          <a:p>
            <a:pPr>
              <a:lnSpc>
                <a:spcPct val="150000"/>
              </a:lnSpc>
              <a:spcBef>
                <a:spcPts val="400"/>
              </a:spcBef>
            </a:pPr>
            <a:r>
              <a:rPr lang="de-DE" dirty="0"/>
              <a:t>Je ehrlicher wir mit uns selbst sind und je genauer wir unsere Stärken kennen, desto besser können wir Entscheidungen treffen, die uns helfen, positive Erfahrungen zu machen und Selbstwert aufzubauen.</a:t>
            </a:r>
          </a:p>
          <a:p>
            <a:pPr>
              <a:lnSpc>
                <a:spcPct val="150000"/>
              </a:lnSpc>
              <a:spcBef>
                <a:spcPts val="400"/>
              </a:spcBef>
            </a:pPr>
            <a:r>
              <a:rPr lang="de-DE" dirty="0"/>
              <a:t>Es geht dabei um ein realistisches Bild unserer Stärken und darum, unsere eigene Perspektive auf uns durch Perspektiven von außen zu ergänzen und zu bereichern</a:t>
            </a:r>
            <a:r>
              <a:rPr lang="de-DE" dirty="0" smtClean="0"/>
              <a:t>.</a:t>
            </a:r>
            <a:endParaRPr lang="de-DE" dirty="0"/>
          </a:p>
        </p:txBody>
      </p:sp>
    </p:spTree>
    <p:extLst>
      <p:ext uri="{BB962C8B-B14F-4D97-AF65-F5344CB8AC3E}">
        <p14:creationId xmlns:p14="http://schemas.microsoft.com/office/powerpoint/2010/main" val="33717786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a:xfrm>
            <a:off x="858838" y="1555749"/>
            <a:ext cx="6211692" cy="3489763"/>
          </a:xfrm>
        </p:spPr>
        <p:txBody>
          <a:bodyPr>
            <a:noAutofit/>
          </a:bodyPr>
          <a:lstStyle/>
          <a:p>
            <a:pPr>
              <a:lnSpc>
                <a:spcPct val="100000"/>
              </a:lnSpc>
              <a:spcBef>
                <a:spcPts val="1000"/>
              </a:spcBef>
            </a:pPr>
            <a:r>
              <a:rPr lang="de-DE" dirty="0"/>
              <a:t>5 - 8 Teilnehmer, Dauer: ca. 30 - 50 min.</a:t>
            </a:r>
          </a:p>
          <a:p>
            <a:pPr>
              <a:lnSpc>
                <a:spcPct val="100000"/>
              </a:lnSpc>
              <a:spcBef>
                <a:spcPts val="1000"/>
              </a:spcBef>
            </a:pPr>
            <a:r>
              <a:rPr lang="de-DE" dirty="0"/>
              <a:t>Notiere den Namen jedes Teammitgliedes auf jeweils ein großes Blatt Papier (Flipchart etc.) und hänge die Blätter an die Wand.. Bitte die Teammitglieder, sich zu jedem anderen Teammitglied Antworten auf die folgenden Fragen zu </a:t>
            </a:r>
            <a:r>
              <a:rPr lang="de-DE" smtClean="0"/>
              <a:t>überlegen:</a:t>
            </a:r>
            <a:endParaRPr lang="de-DE" dirty="0" smtClean="0"/>
          </a:p>
          <a:p>
            <a:pPr lvl="1">
              <a:lnSpc>
                <a:spcPct val="100000"/>
              </a:lnSpc>
              <a:spcBef>
                <a:spcPts val="1000"/>
              </a:spcBef>
              <a:buFont typeface="+mj-lt"/>
              <a:buAutoNum type="alphaLcParenR"/>
            </a:pPr>
            <a:r>
              <a:rPr lang="de-DE" dirty="0" smtClean="0"/>
              <a:t>Welche </a:t>
            </a:r>
            <a:r>
              <a:rPr lang="de-DE" dirty="0"/>
              <a:t>Fähigkeit ist eine große Stärke von Dir</a:t>
            </a:r>
            <a:r>
              <a:rPr lang="de-DE" dirty="0" smtClean="0"/>
              <a:t>?</a:t>
            </a:r>
          </a:p>
          <a:p>
            <a:pPr lvl="1">
              <a:lnSpc>
                <a:spcPct val="100000"/>
              </a:lnSpc>
              <a:spcBef>
                <a:spcPts val="1000"/>
              </a:spcBef>
              <a:buFont typeface="+mj-lt"/>
              <a:buAutoNum type="alphaLcParenR"/>
            </a:pPr>
            <a:r>
              <a:rPr lang="de-DE" dirty="0" smtClean="0"/>
              <a:t>In </a:t>
            </a:r>
            <a:r>
              <a:rPr lang="de-DE" dirty="0"/>
              <a:t>welchen konkreten Situationen habe ich genau diese Fähigkeit an Dir </a:t>
            </a:r>
            <a:r>
              <a:rPr lang="de-DE" dirty="0" err="1"/>
              <a:t>beoachtet</a:t>
            </a:r>
            <a:r>
              <a:rPr lang="de-DE" dirty="0"/>
              <a:t>?</a:t>
            </a:r>
          </a:p>
          <a:p>
            <a:pPr>
              <a:lnSpc>
                <a:spcPct val="100000"/>
              </a:lnSpc>
              <a:spcBef>
                <a:spcPts val="1000"/>
              </a:spcBef>
            </a:pPr>
            <a:r>
              <a:rPr lang="de-DE" dirty="0"/>
              <a:t>Die Teammitglieder dürfen sich beim Überlegen Notizen machen. Wenn sie eine Stärke gefunden haben, können sie aufstehen und diese auf das entsprechende Flipchart des Teammitglieds schreiben.</a:t>
            </a:r>
          </a:p>
          <a:p>
            <a:pPr>
              <a:lnSpc>
                <a:spcPct val="100000"/>
              </a:lnSpc>
              <a:spcBef>
                <a:spcPts val="1000"/>
              </a:spcBef>
            </a:pPr>
            <a:r>
              <a:rPr lang="de-DE" dirty="0"/>
              <a:t>Auswertungsrunde:  Das Flipchart jedes einzelnen Teammitglieds wird vorgelesen und die Autoren der jeweiligen Stärken erzählen kurz die konkrete Situation, in der sich ihrer Ansicht nach diese Stärke gezeigt hat. Wichtig: Es gibt in dieser Phase keine Diskussion und keine Kritik (auch keine Selbstkritik). Hier werden einfach die Wahrnehmungen und Perspektiven der anderen Teammitglieder zur Kenntnis genommen.</a:t>
            </a:r>
          </a:p>
          <a:p>
            <a:pPr>
              <a:lnSpc>
                <a:spcPct val="100000"/>
              </a:lnSpc>
              <a:spcBef>
                <a:spcPts val="1000"/>
              </a:spcBef>
            </a:pPr>
            <a:r>
              <a:rPr lang="de-DE" dirty="0"/>
              <a:t>Die Teammitglieder dürfen ihre Plakate am Ende der Runde mitnehmen.</a:t>
            </a:r>
          </a:p>
          <a:p>
            <a:pPr>
              <a:lnSpc>
                <a:spcPct val="100000"/>
              </a:lnSpc>
              <a:spcBef>
                <a:spcPts val="1000"/>
              </a:spcBef>
            </a:pPr>
            <a:r>
              <a:rPr lang="de-DE" dirty="0"/>
              <a:t>Mögliche Wahrnehmungsfragen, die sich die Teammitglieder für sich überlegen können: Wie geht ihr für Euch damit um? Was werden ihr mit dem Plakat machen? Wer hat den Mut, es aufzuhängen? </a:t>
            </a:r>
          </a:p>
        </p:txBody>
      </p:sp>
    </p:spTree>
    <p:extLst>
      <p:ext uri="{BB962C8B-B14F-4D97-AF65-F5344CB8AC3E}">
        <p14:creationId xmlns:p14="http://schemas.microsoft.com/office/powerpoint/2010/main" val="235302098"/>
      </p:ext>
    </p:extLst>
  </p:cSld>
  <p:clrMapOvr>
    <a:masterClrMapping/>
  </p:clrMapOvr>
</p:sld>
</file>

<file path=ppt/theme/theme1.xml><?xml version="1.0" encoding="utf-8"?>
<a:theme xmlns:a="http://schemas.openxmlformats.org/drawingml/2006/main" name="ger_training_card_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ger_training_card_template.potx</Template>
  <TotalTime>0</TotalTime>
  <Words>182</Words>
  <Application>Microsoft Macintosh PowerPoint</Application>
  <PresentationFormat>Benutzerdefiniert</PresentationFormat>
  <Paragraphs>15</Paragraphs>
  <Slides>2</Slides>
  <Notes>0</Notes>
  <HiddenSlides>0</HiddenSlides>
  <MMClips>0</MMClips>
  <ScaleCrop>false</ScaleCrop>
  <HeadingPairs>
    <vt:vector size="4" baseType="variant">
      <vt:variant>
        <vt:lpstr>Design</vt:lpstr>
      </vt:variant>
      <vt:variant>
        <vt:i4>1</vt:i4>
      </vt:variant>
      <vt:variant>
        <vt:lpstr>Folientitel</vt:lpstr>
      </vt:variant>
      <vt:variant>
        <vt:i4>2</vt:i4>
      </vt:variant>
    </vt:vector>
  </HeadingPairs>
  <TitlesOfParts>
    <vt:vector size="3" baseType="lpstr">
      <vt:lpstr>ger_training_card_template</vt:lpstr>
      <vt:lpstr>STÄRKENSPIEGEL (RETRO)</vt:lpstr>
      <vt:lpstr>PowerPoint-Präsentation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Regina Brandhuber</dc:creator>
  <cp:lastModifiedBy>Silke Kainzbauer</cp:lastModifiedBy>
  <cp:revision>36</cp:revision>
  <cp:lastPrinted>2015-03-26T09:33:33Z</cp:lastPrinted>
  <dcterms:created xsi:type="dcterms:W3CDTF">2015-03-26T08:30:55Z</dcterms:created>
  <dcterms:modified xsi:type="dcterms:W3CDTF">2015-05-29T07:03:40Z</dcterms:modified>
</cp:coreProperties>
</file>