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910328-A653-ACB1-00AF-E2715B88C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FB65A0E-7610-9572-B778-D69969282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3EA9995-18CD-77DF-DC55-219A40F0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E6C0-9FBD-4B73-AA09-31E065BE09D7}" type="datetimeFigureOut">
              <a:rPr lang="nb-NO" smtClean="0"/>
              <a:t>21.01.2025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10A9F53-4235-4712-00CB-BC81DF08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745792B-1253-ED04-6C7E-5929E239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F4A6-C041-4551-B4C1-0DE24BADCB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006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08B633-1B7C-A186-BDF0-6DFE7208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573975B-A708-697B-7162-0C163F5DD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4FFEB2B-FABA-9951-F8DD-81504267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E6C0-9FBD-4B73-AA09-31E065BE09D7}" type="datetimeFigureOut">
              <a:rPr lang="nb-NO" smtClean="0"/>
              <a:t>21.01.2025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8712C1D-2DF6-7100-3384-92D5AE11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EF5E58E-5E31-399A-DFE4-A9DF4AE7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F4A6-C041-4551-B4C1-0DE24BADCB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693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622C36A-B727-9B0C-8C37-B0276A5DF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E38631D-DBA2-7AA2-7E68-7BCA4D0D6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6EA4048-1B18-132D-F144-19477A09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E6C0-9FBD-4B73-AA09-31E065BE09D7}" type="datetimeFigureOut">
              <a:rPr lang="nb-NO" smtClean="0"/>
              <a:t>21.01.2025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6D935B0-3655-9FA6-631C-B77EA034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23215C7-0C7A-EA19-4566-DED774DF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F4A6-C041-4551-B4C1-0DE24BADCB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656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EAC539-8154-9E8B-E29E-99599F7A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63D74FA-194E-7F06-769D-3C0F3E1D8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39C6977-9063-63E9-064B-C9E79C7F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E6C0-9FBD-4B73-AA09-31E065BE09D7}" type="datetimeFigureOut">
              <a:rPr lang="nb-NO" smtClean="0"/>
              <a:t>21.01.2025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97F898C-3122-C6EA-6B7E-64717EC6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00CCFCB-D02C-8476-E684-68F4E56A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F4A6-C041-4551-B4C1-0DE24BADCB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822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733A05-FB9F-7BA7-621C-ACE15FC8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9B79C51-B309-7596-AFB4-6D21E295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C624909-1A91-7ECD-29F1-E6D99CFF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E6C0-9FBD-4B73-AA09-31E065BE09D7}" type="datetimeFigureOut">
              <a:rPr lang="nb-NO" smtClean="0"/>
              <a:t>21.01.2025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68BCAD5-26A4-E4E7-8AFC-C19EFE71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9A4D49F-CB30-0A20-B258-4FEE5ABC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F4A6-C041-4551-B4C1-0DE24BADCB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040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36897B-4193-C1E0-003A-9935FC25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6824BFC-F41D-5E0F-D881-AF3F84515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18C799E-14C4-401A-DC35-4B3286E5E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C0F4CDC-6753-2CC6-0DFF-228DCB2C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E6C0-9FBD-4B73-AA09-31E065BE09D7}" type="datetimeFigureOut">
              <a:rPr lang="nb-NO" smtClean="0"/>
              <a:t>21.01.2025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6C3839A-35FC-3A25-F017-E659BBCD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F1D5F13-A01D-AEFD-055E-F0302D36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F4A6-C041-4551-B4C1-0DE24BADCB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867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2A21F0-E7EC-6815-860F-DADCA03FC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1533B9E-5BD3-333A-94B5-706136AD0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E668678-6688-83BE-FA03-CAD723FB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78589FD-17EA-075B-7225-631EA54BC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EBA8712-17DF-4E46-5DCE-A87CA363C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53489273-6D00-E064-C6A3-208FA001A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E6C0-9FBD-4B73-AA09-31E065BE09D7}" type="datetimeFigureOut">
              <a:rPr lang="nb-NO" smtClean="0"/>
              <a:t>21.01.2025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14A28E9-9025-B6FA-7A4A-24EE842D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8EACD6C-74DD-2C7A-C30B-0DAB74F3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F4A6-C041-4551-B4C1-0DE24BADCB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5749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1A137C-2E0C-3EE6-B6B3-2A1572C9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9DE6954-6766-A99E-3DBF-228C4C8F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E6C0-9FBD-4B73-AA09-31E065BE09D7}" type="datetimeFigureOut">
              <a:rPr lang="nb-NO" smtClean="0"/>
              <a:t>21.01.2025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BC7918D5-0209-5950-27BA-7C66A42B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01C7DC2-C3D7-CBB8-FFFF-97FB53D2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F4A6-C041-4551-B4C1-0DE24BADCB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673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EC6D95FF-3548-3D4A-0BF1-5805AF1F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E6C0-9FBD-4B73-AA09-31E065BE09D7}" type="datetimeFigureOut">
              <a:rPr lang="nb-NO" smtClean="0"/>
              <a:t>21.01.2025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D491742B-CDD5-C782-21CE-F70C9F73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A51336C-E9D6-30CE-7642-343E034B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F4A6-C041-4551-B4C1-0DE24BADCB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822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EF95A3-24E5-0395-8C6A-411DAA06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B11461C-D23E-CBC3-C726-379DCEF6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56988A8-6DE0-01DF-93A9-3753DA84A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F197513-4EEC-F6DA-AC55-E2F8F77F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E6C0-9FBD-4B73-AA09-31E065BE09D7}" type="datetimeFigureOut">
              <a:rPr lang="nb-NO" smtClean="0"/>
              <a:t>21.01.2025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A6C3EA6-F8F7-3EEF-5BBE-71C4B9CA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21AEEAE-5FC6-475B-1CCD-D4F22E17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F4A6-C041-4551-B4C1-0DE24BADCB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789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95E0E1-E18E-3F05-0948-702CB0F1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2B539A3-117F-03C6-0459-2C16481A74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16F7AD39-749C-D3AA-B65C-7CBE41FAB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74CA740-DE40-FDB6-545C-BB8ACA92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1E6C0-9FBD-4B73-AA09-31E065BE09D7}" type="datetimeFigureOut">
              <a:rPr lang="nb-NO" smtClean="0"/>
              <a:t>21.01.2025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772F720-C71A-8CD0-4508-E314EF76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4F9297D-63CA-8212-9BD9-B596592B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CF4A6-C041-4551-B4C1-0DE24BADCB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400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80DD56BC-A4A8-381F-9931-3E9E3324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6111525-9A8B-6CC2-145C-0625B4651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555A7DB-EC37-6793-CB94-75483D4E9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1E6C0-9FBD-4B73-AA09-31E065BE09D7}" type="datetimeFigureOut">
              <a:rPr lang="nb-NO" smtClean="0"/>
              <a:t>21.01.2025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27EE78E-AAED-9ADD-662F-AD0071B16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993849AF-EED0-0E76-7AD0-A8D5B3EC0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CF4A6-C041-4551-B4C1-0DE24BADCB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791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8D313BBF-EED5-9B8C-BF92-08145F0DA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45575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4100496289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nb-NO" sz="4400" dirty="0"/>
                        <a:t>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992434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778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89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3A033F2A-C9FD-464A-B4E5-FF676807E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973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358262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17473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9192946"/>
                    </a:ext>
                  </a:extLst>
                </a:gridCol>
              </a:tblGrid>
              <a:tr h="934773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Uke 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Uke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Uke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2095803"/>
                  </a:ext>
                </a:extLst>
              </a:tr>
              <a:tr h="592322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b-NO" sz="1400" dirty="0"/>
                        <a:t>Fullfør plan på fremgangsmåte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b-NO" sz="1400" dirty="0"/>
                        <a:t>Sett opp </a:t>
                      </a:r>
                      <a:r>
                        <a:rPr lang="nb-NO" sz="1400" dirty="0" err="1"/>
                        <a:t>planttext</a:t>
                      </a:r>
                      <a:r>
                        <a:rPr lang="nb-NO" sz="1400" dirty="0"/>
                        <a:t> diagram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b-NO" sz="1400" dirty="0"/>
                        <a:t>Lag en SQL database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nb-NO" sz="1400" dirty="0"/>
                        <a:t>Lag tabellene som trengs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nb-NO" sz="1400" dirty="0"/>
                        <a:t>Legg inn innhold i tabeller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nb-NO" sz="1400" dirty="0"/>
                        <a:t>Koble </a:t>
                      </a:r>
                      <a:r>
                        <a:rPr lang="nb-NO" sz="1400" dirty="0" err="1"/>
                        <a:t>tillhørende</a:t>
                      </a:r>
                      <a:r>
                        <a:rPr lang="nb-NO" sz="1400" dirty="0"/>
                        <a:t> tabeller sammen</a:t>
                      </a:r>
                    </a:p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b-NO" sz="1400" dirty="0"/>
                        <a:t>Lag et nytt C# prosjekt med ASP.NET </a:t>
                      </a:r>
                      <a:r>
                        <a:rPr lang="nb-NO" sz="1400" dirty="0" err="1"/>
                        <a:t>template</a:t>
                      </a:r>
                      <a:endParaRPr lang="nb-NO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b-NO" sz="1400" dirty="0"/>
                        <a:t>Legg til .</a:t>
                      </a:r>
                      <a:r>
                        <a:rPr lang="nb-NO" sz="1400" dirty="0" err="1"/>
                        <a:t>gitignore</a:t>
                      </a:r>
                      <a:r>
                        <a:rPr lang="nb-NO" sz="1400" dirty="0"/>
                        <a:t> i solusjon mappen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b-NO" sz="1400" dirty="0"/>
                        <a:t>Set opp forbindelse med C# og SQL databasen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b-NO" sz="1400" dirty="0"/>
                        <a:t>Lag en nytt C# prosjekt med Console App </a:t>
                      </a:r>
                      <a:r>
                        <a:rPr lang="nb-NO" sz="1400" dirty="0" err="1"/>
                        <a:t>template</a:t>
                      </a:r>
                      <a:endParaRPr lang="nb-NO" sz="14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nb-NO" sz="1400" dirty="0"/>
                    </a:p>
                    <a:p>
                      <a:endParaRPr lang="nb-N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nb-NO" sz="1400" dirty="0"/>
                        <a:t>Sette opp forbindelse mellom Console App prosjektet og ASP.NET prosjektet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b-NO" sz="1400" dirty="0"/>
                        <a:t>Sett opp klasser, metoder og variabler.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b-NO" sz="1400" dirty="0"/>
                        <a:t>Send spørring til API ’et og vis resultatet i konsollen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nb-NO" sz="1400" dirty="0"/>
                    </a:p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32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28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>
            <a:extLst>
              <a:ext uri="{FF2B5EF4-FFF2-40B4-BE49-F238E27FC236}">
                <a16:creationId xmlns:a16="http://schemas.microsoft.com/office/drawing/2014/main" id="{8BA78061-72F8-7291-027D-CAF4688AF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73455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646">
                  <a:extLst>
                    <a:ext uri="{9D8B030D-6E8A-4147-A177-3AD203B41FA5}">
                      <a16:colId xmlns:a16="http://schemas.microsoft.com/office/drawing/2014/main" val="2687038144"/>
                    </a:ext>
                  </a:extLst>
                </a:gridCol>
                <a:gridCol w="1637070">
                  <a:extLst>
                    <a:ext uri="{9D8B030D-6E8A-4147-A177-3AD203B41FA5}">
                      <a16:colId xmlns:a16="http://schemas.microsoft.com/office/drawing/2014/main" val="2109078841"/>
                    </a:ext>
                  </a:extLst>
                </a:gridCol>
                <a:gridCol w="1214284">
                  <a:extLst>
                    <a:ext uri="{9D8B030D-6E8A-4147-A177-3AD203B41FA5}">
                      <a16:colId xmlns:a16="http://schemas.microsoft.com/office/drawing/2014/main" val="205838419"/>
                    </a:ext>
                  </a:extLst>
                </a:gridCol>
              </a:tblGrid>
              <a:tr h="547183">
                <a:tc>
                  <a:txBody>
                    <a:bodyPr/>
                    <a:lstStyle/>
                    <a:p>
                      <a:r>
                        <a:rPr lang="nb-NO" sz="1400" dirty="0"/>
                        <a:t>Oppgave sjekkliste Uke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Gjort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Dato fullført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082586"/>
                  </a:ext>
                </a:extLst>
              </a:tr>
              <a:tr h="1051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Fullfør plan på fremgangsmåte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Ja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21.01.25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499013"/>
                  </a:ext>
                </a:extLst>
              </a:tr>
              <a:tr h="1051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Sett opp </a:t>
                      </a:r>
                      <a:r>
                        <a:rPr lang="nb-NO" sz="1800" dirty="0" err="1"/>
                        <a:t>planttext</a:t>
                      </a:r>
                      <a:r>
                        <a:rPr lang="nb-NO" sz="1800" dirty="0"/>
                        <a:t> diagram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71452"/>
                  </a:ext>
                </a:extLst>
              </a:tr>
              <a:tr h="1051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Lag en SQL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964206"/>
                  </a:ext>
                </a:extLst>
              </a:tr>
              <a:tr h="1051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Lag tabellene som trengs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462646"/>
                  </a:ext>
                </a:extLst>
              </a:tr>
              <a:tr h="1051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Legg inn innhold i tabeller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725713"/>
                  </a:ext>
                </a:extLst>
              </a:tr>
              <a:tr h="1051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Koble </a:t>
                      </a:r>
                      <a:r>
                        <a:rPr lang="nb-NO" sz="1800" dirty="0" err="1"/>
                        <a:t>tillhørende</a:t>
                      </a:r>
                      <a:r>
                        <a:rPr lang="nb-NO" sz="1800" dirty="0"/>
                        <a:t> tabeller sammen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519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5CCD5-FF18-77C8-50F2-4EEE959E1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>
            <a:extLst>
              <a:ext uri="{FF2B5EF4-FFF2-40B4-BE49-F238E27FC236}">
                <a16:creationId xmlns:a16="http://schemas.microsoft.com/office/drawing/2014/main" id="{ED8D6D0C-A621-50C2-BB4A-3A297F1B0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720410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646">
                  <a:extLst>
                    <a:ext uri="{9D8B030D-6E8A-4147-A177-3AD203B41FA5}">
                      <a16:colId xmlns:a16="http://schemas.microsoft.com/office/drawing/2014/main" val="2687038144"/>
                    </a:ext>
                  </a:extLst>
                </a:gridCol>
                <a:gridCol w="1637070">
                  <a:extLst>
                    <a:ext uri="{9D8B030D-6E8A-4147-A177-3AD203B41FA5}">
                      <a16:colId xmlns:a16="http://schemas.microsoft.com/office/drawing/2014/main" val="2109078841"/>
                    </a:ext>
                  </a:extLst>
                </a:gridCol>
                <a:gridCol w="1214284">
                  <a:extLst>
                    <a:ext uri="{9D8B030D-6E8A-4147-A177-3AD203B41FA5}">
                      <a16:colId xmlns:a16="http://schemas.microsoft.com/office/drawing/2014/main" val="205838419"/>
                    </a:ext>
                  </a:extLst>
                </a:gridCol>
              </a:tblGrid>
              <a:tr h="789287">
                <a:tc>
                  <a:txBody>
                    <a:bodyPr/>
                    <a:lstStyle/>
                    <a:p>
                      <a:r>
                        <a:rPr lang="nb-NO" sz="1400" dirty="0"/>
                        <a:t>Oppgave sjekkliste Uke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Gjort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Dato fullført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082586"/>
                  </a:ext>
                </a:extLst>
              </a:tr>
              <a:tr h="1517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Lag et nytt C# prosjekt med ASP.NET </a:t>
                      </a:r>
                      <a:r>
                        <a:rPr lang="nb-NO" sz="1800" dirty="0" err="1"/>
                        <a:t>template</a:t>
                      </a:r>
                      <a:endParaRPr lang="nb-NO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499013"/>
                  </a:ext>
                </a:extLst>
              </a:tr>
              <a:tr h="1517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Legg til .</a:t>
                      </a:r>
                      <a:r>
                        <a:rPr lang="nb-NO" sz="1800" dirty="0" err="1"/>
                        <a:t>gitignore</a:t>
                      </a:r>
                      <a:r>
                        <a:rPr lang="nb-NO" sz="1800" dirty="0"/>
                        <a:t> i solusjon mappen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642798"/>
                  </a:ext>
                </a:extLst>
              </a:tr>
              <a:tr h="1517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Set opp forbindelse med C# og SQL databasen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71452"/>
                  </a:ext>
                </a:extLst>
              </a:tr>
              <a:tr h="1517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Lag en nytt C# prosjekt med Console App </a:t>
                      </a:r>
                      <a:r>
                        <a:rPr lang="nb-NO" sz="1800" dirty="0" err="1"/>
                        <a:t>template</a:t>
                      </a:r>
                      <a:endParaRPr lang="nb-NO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3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833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E09F6-5CA9-740C-2B07-130B189E3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>
            <a:extLst>
              <a:ext uri="{FF2B5EF4-FFF2-40B4-BE49-F238E27FC236}">
                <a16:creationId xmlns:a16="http://schemas.microsoft.com/office/drawing/2014/main" id="{0ED3443A-FE3C-D83A-93E4-22C18B73F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09282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646">
                  <a:extLst>
                    <a:ext uri="{9D8B030D-6E8A-4147-A177-3AD203B41FA5}">
                      <a16:colId xmlns:a16="http://schemas.microsoft.com/office/drawing/2014/main" val="2687038144"/>
                    </a:ext>
                  </a:extLst>
                </a:gridCol>
                <a:gridCol w="1637070">
                  <a:extLst>
                    <a:ext uri="{9D8B030D-6E8A-4147-A177-3AD203B41FA5}">
                      <a16:colId xmlns:a16="http://schemas.microsoft.com/office/drawing/2014/main" val="2109078841"/>
                    </a:ext>
                  </a:extLst>
                </a:gridCol>
                <a:gridCol w="1214284">
                  <a:extLst>
                    <a:ext uri="{9D8B030D-6E8A-4147-A177-3AD203B41FA5}">
                      <a16:colId xmlns:a16="http://schemas.microsoft.com/office/drawing/2014/main" val="205838419"/>
                    </a:ext>
                  </a:extLst>
                </a:gridCol>
              </a:tblGrid>
              <a:tr h="547183">
                <a:tc>
                  <a:txBody>
                    <a:bodyPr/>
                    <a:lstStyle/>
                    <a:p>
                      <a:r>
                        <a:rPr lang="nb-NO" sz="1400" dirty="0"/>
                        <a:t>Oppgave sjekkliste Uke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Gjort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Dato fullført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082586"/>
                  </a:ext>
                </a:extLst>
              </a:tr>
              <a:tr h="1051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Sette opp forbindelse mellom Console App prosjektet og ASP.NET prosjektet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421289"/>
                  </a:ext>
                </a:extLst>
              </a:tr>
              <a:tr h="1051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Sett opp klassene som trengs for prosjektet i Console App templatet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318153"/>
                  </a:ext>
                </a:extLst>
              </a:tr>
              <a:tr h="1051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Sett opp variabler og metoder i klassene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812546"/>
                  </a:ext>
                </a:extLst>
              </a:tr>
              <a:tr h="1051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Når variabler og metoder i klassene er satt, se over innkapsling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484918"/>
                  </a:ext>
                </a:extLst>
              </a:tr>
              <a:tr h="1051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Send spørring til API ’et og vis resultatet i konsollen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571452"/>
                  </a:ext>
                </a:extLst>
              </a:tr>
              <a:tr h="1051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/>
                        <a:t>Når program fungerer som ønsket, forbedre metoder og navngivning av metoder og variabler om behov.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331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194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 1">
            <a:extLst>
              <a:ext uri="{FF2B5EF4-FFF2-40B4-BE49-F238E27FC236}">
                <a16:creationId xmlns:a16="http://schemas.microsoft.com/office/drawing/2014/main" id="{DB3BED52-96AE-CB16-A0CE-053B21FFF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11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898044456"/>
                    </a:ext>
                  </a:extLst>
                </a:gridCol>
              </a:tblGrid>
              <a:tr h="813894">
                <a:tc>
                  <a:txBody>
                    <a:bodyPr/>
                    <a:lstStyle/>
                    <a:p>
                      <a:r>
                        <a:rPr lang="nb-NO" sz="2000" dirty="0"/>
                        <a:t>Fremgangsmåte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88909"/>
                  </a:ext>
                </a:extLst>
              </a:tr>
              <a:tr h="6044106">
                <a:tc>
                  <a:txBody>
                    <a:bodyPr/>
                    <a:lstStyle/>
                    <a:p>
                      <a:endParaRPr lang="nb-NO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nb-NO" dirty="0"/>
                        <a:t>Lag et </a:t>
                      </a:r>
                      <a:r>
                        <a:rPr lang="nb-NO" sz="1800" dirty="0" err="1"/>
                        <a:t>planttext</a:t>
                      </a:r>
                      <a:r>
                        <a:rPr lang="nb-NO" sz="1800" dirty="0"/>
                        <a:t> diagram som viser hvordan det henger sammen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nb-NO" sz="1800" dirty="0"/>
                        <a:t>Lag ny database i SQL SSMS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nb-NO" sz="1800" dirty="0"/>
                        <a:t>Lag Tabellene som trengs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nb-NO" sz="1800" dirty="0"/>
                        <a:t>Fyll ut tabellene med info som er relevant til tabellen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nb-NO" sz="1800" dirty="0"/>
                        <a:t>Koble sammen de tabellene som hører sammen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b-NO" sz="1800" dirty="0"/>
                        <a:t>Lag et nytt C# prosjekt med ASP.NET </a:t>
                      </a:r>
                      <a:r>
                        <a:rPr lang="nb-NO" sz="1800" dirty="0" err="1"/>
                        <a:t>template</a:t>
                      </a:r>
                      <a:endParaRPr lang="nb-NO" sz="180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nb-NO" sz="1800" dirty="0"/>
                        <a:t>Legg til .</a:t>
                      </a:r>
                      <a:r>
                        <a:rPr lang="nb-NO" sz="1800" dirty="0" err="1"/>
                        <a:t>gitignore</a:t>
                      </a:r>
                      <a:r>
                        <a:rPr lang="nb-NO" sz="1800" dirty="0"/>
                        <a:t> i solusjon mappen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nb-NO" sz="1800" dirty="0"/>
                        <a:t>Sett opp forbindelse mellom C# ASP.NET prosjektet og SQL databasen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b-NO" sz="1800" dirty="0"/>
                        <a:t>Lag en nytt C# prosjekt med Console App </a:t>
                      </a:r>
                      <a:r>
                        <a:rPr lang="nb-NO" sz="1800" dirty="0" err="1"/>
                        <a:t>template</a:t>
                      </a:r>
                      <a:endParaRPr lang="nb-NO" sz="1800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nb-NO" sz="1800" dirty="0"/>
                        <a:t>Sette opp forbindelse mellom Console App prosjektet og ASP.NET prosjektet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nb-NO" sz="1800" dirty="0"/>
                        <a:t>Sett opp klassene som trengs for prosjektet i Console App templatet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nb-NO" sz="1800" dirty="0"/>
                        <a:t>Sett opp variabler og metoder i klassene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nb-NO" sz="1800" dirty="0"/>
                        <a:t>Når klassene er satt se over innkapsling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nb-NO" sz="1800" dirty="0"/>
                    </a:p>
                    <a:p>
                      <a:endParaRPr lang="nb-N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1631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47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369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 Ivar Kleivan</dc:creator>
  <cp:lastModifiedBy>Per Ivar Kleivan</cp:lastModifiedBy>
  <cp:revision>2</cp:revision>
  <dcterms:created xsi:type="dcterms:W3CDTF">2025-01-21T09:17:06Z</dcterms:created>
  <dcterms:modified xsi:type="dcterms:W3CDTF">2025-01-21T13:36:23Z</dcterms:modified>
</cp:coreProperties>
</file>