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67377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5755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7198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3767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7269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77686" y="19700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200" b="1" dirty="0"/>
              <a:t>Basic Details of the Team and Problem Statement</a:t>
            </a:r>
            <a:endParaRPr sz="3200"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03478" y="1087636"/>
            <a:ext cx="6045695" cy="567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</a:p>
          <a:p>
            <a:pPr marL="0" lvl="0" indent="0"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Ministry of Micro, Small and Medium Enterprises</a:t>
            </a:r>
            <a:endParaRPr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1395</a:t>
            </a:r>
            <a:endParaRPr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sensors can be used to determine the Machine Runtime</a:t>
            </a:r>
            <a:endParaRPr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R(IOT)</a:t>
            </a:r>
            <a:endParaRPr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ARITRA DUTTA BANIK</a:t>
            </a:r>
            <a:endParaRPr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C-6202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HERITAGE INSTITUTE OF TECHNOLOGY</a:t>
            </a:r>
            <a:endParaRPr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AGRICULTURE, FOODTECH &amp; RURAL DEVELOPMENT</a:t>
            </a:r>
            <a:endParaRPr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71550" y="0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720014" y="628501"/>
            <a:ext cx="6024054" cy="62294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2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sz="1200" dirty="0"/>
          </a:p>
          <a:p>
            <a:pPr marL="0" lvl="0" indent="0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Idea: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Smart Agriculture for Enhanced Crop Management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Farming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Implementing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 (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 to revolutionize traditional farming practices.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Integration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Utilizing a network of sensors including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moisture, rainfall, soil pH, Fruit ripening sensor and climate sensors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gather real-time data from the farm.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Insights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Analyzing sensor data to provide farmers with precise information about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conditions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patterns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health.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Optimization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Empowering farmers to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irrigation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conserve water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 crops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adverse weather conditions, reducing resource waste.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Health Monitoring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Early detection of diseases and pests through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monitoring of temperature, humidity, and soil conditions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Providing farmers with user-friendly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smartphone apps, web-based dashboards  and an AI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access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make informed decisions.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Promoting sustainable agriculture by reducing environmental impact through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conservation and waste reduction.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Implementing automation features that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irrigation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climate in greenhouses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labor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optimal growing.</a:t>
            </a: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200"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534364" y="6271004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EB99CB84-823E-370D-D4B1-8BD2C7AF02B5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838" r="838"/>
          <a:stretch>
            <a:fillRect/>
          </a:stretch>
        </p:blipFill>
        <p:spPr>
          <a:xfrm>
            <a:off x="6929718" y="144463"/>
            <a:ext cx="5091953" cy="3513137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2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Arduino IDE                    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HTML 5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CSS 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2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Javascript</a:t>
            </a: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2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Node.Js</a:t>
            </a: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2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Express.Js</a:t>
            </a:r>
            <a:endParaRPr lang="en-US" sz="12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2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React.Js</a:t>
            </a: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MongoDB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2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2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2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6E1709-D74D-856A-7B33-CA9A42309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9641" y="4134202"/>
            <a:ext cx="389142" cy="3116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E571F1-F6FF-4A7E-3D61-CF5D04957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5266" y="4458475"/>
            <a:ext cx="310217" cy="3116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DC7350-744F-175C-FA7F-F00C817C3D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5586" y="4711355"/>
            <a:ext cx="211592" cy="2985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2F704B-3E8A-0623-EB36-D094A83FDA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3093" y="5009327"/>
            <a:ext cx="286454" cy="3100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A98775-4F35-D707-998E-C43D29F26F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4974" y="5326831"/>
            <a:ext cx="511550" cy="3735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181E2C-4D35-C271-3BEA-36452B0854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90531" y="5644610"/>
            <a:ext cx="565991" cy="3169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3024837-FBC2-1BA1-3876-3A0D07821C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77674" y="6009539"/>
            <a:ext cx="506176" cy="3226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901E65-7B57-87F0-F1B7-80994DB535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29479" y="6227123"/>
            <a:ext cx="565992" cy="35274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F3E2282-4D2E-CA01-232B-28DAB172CA71}"/>
              </a:ext>
            </a:extLst>
          </p:cNvPr>
          <p:cNvCxnSpPr>
            <a:cxnSpLocks/>
          </p:cNvCxnSpPr>
          <p:nvPr/>
        </p:nvCxnSpPr>
        <p:spPr>
          <a:xfrm>
            <a:off x="9881419" y="4134202"/>
            <a:ext cx="0" cy="2445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09F156-FAF5-6E4B-666B-C6F061EA7D52}"/>
              </a:ext>
            </a:extLst>
          </p:cNvPr>
          <p:cNvSpPr txBox="1"/>
          <p:nvPr/>
        </p:nvSpPr>
        <p:spPr>
          <a:xfrm>
            <a:off x="9875972" y="4168827"/>
            <a:ext cx="1579755" cy="2621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IN" sz="1300" dirty="0"/>
              <a:t>Android Studio </a:t>
            </a:r>
          </a:p>
          <a:p>
            <a:pPr marL="285750" indent="-28575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IN" sz="1300" dirty="0"/>
              <a:t>Kotlin</a:t>
            </a:r>
          </a:p>
          <a:p>
            <a:pPr marL="285750" indent="-28575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IN" sz="1300" dirty="0"/>
              <a:t>Java </a:t>
            </a:r>
          </a:p>
          <a:p>
            <a:pPr marL="285750" indent="-28575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IN" sz="1300" dirty="0" err="1"/>
              <a:t>Tensorflow.Js</a:t>
            </a:r>
            <a:endParaRPr lang="en-IN" sz="1300" dirty="0"/>
          </a:p>
          <a:p>
            <a:pPr marL="285750" indent="-28575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IN" sz="1300" dirty="0"/>
              <a:t>Firebase</a:t>
            </a:r>
          </a:p>
          <a:p>
            <a:pPr marL="285750" indent="-28575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IN" sz="1300" dirty="0"/>
              <a:t>MySQL </a:t>
            </a:r>
          </a:p>
          <a:p>
            <a:pPr marL="285750" indent="-28575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IN" sz="1300" dirty="0"/>
              <a:t>Google Cloud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IN" sz="1300" dirty="0" err="1"/>
              <a:t>Angular.Js</a:t>
            </a:r>
            <a:endParaRPr lang="en-IN" sz="13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2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73422CC-1F95-ED9E-1D0F-ABD8BCE3A1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54408" y="4030252"/>
            <a:ext cx="437616" cy="5541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AF6E9C4-C606-5AB3-3ECE-5A31E92900A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824760" y="4532425"/>
            <a:ext cx="570923" cy="17319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5B92A9E-3A8B-7FC5-D2A7-B93819859E2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755495" y="4807257"/>
            <a:ext cx="667453" cy="2824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7E6F74F-4884-31F3-E0D4-53F48B35F1B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323067" y="5109814"/>
            <a:ext cx="544635" cy="27231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B5F008D-4037-DC77-B4B8-557C4C8994A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23839" y="5332671"/>
            <a:ext cx="632707" cy="28245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BB3A70C-0F8D-6544-A272-A6E77BBF607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983605" y="5570019"/>
            <a:ext cx="412078" cy="37172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C6B3D9E-8B01-4741-2AA3-5869A68E005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333745" y="5930258"/>
            <a:ext cx="544634" cy="37172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5570A87-5608-6412-45F3-98921BBBFED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100333" y="6363195"/>
            <a:ext cx="584402" cy="1554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1541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762276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1171984"/>
            <a:ext cx="4838701" cy="550672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Irrigation:*   </a:t>
            </a:r>
            <a:r>
              <a:rPr lang="en-US" sz="1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Use sensors to monitor soil moisture levels in real-time.   - Automatically adjust irrigation systems to deliver the right amount of water.   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Forecast Integration:*   </a:t>
            </a:r>
            <a:r>
              <a:rPr lang="en-US" sz="1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Incorporate real-time weather data into the system.   - Receive weather forecasts and alerts.   - Plan planting, harvesting, and other farm activities based on weather predictions.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Health Monitoring:*   </a:t>
            </a:r>
            <a:r>
              <a:rPr lang="en-US" sz="1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Continuously monitor temperature, humidity, and soil conditions.   - Detect early signs of diseases and pests.   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Optimization:*   </a:t>
            </a:r>
            <a:r>
              <a:rPr lang="en-US" sz="1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Optimize resource usage, including water and energy.   - Reduce operational costs and resource wastage.   - Improve overall farm efficiency and sustainability.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Monitoring and Control:*   </a:t>
            </a:r>
            <a:r>
              <a:rPr lang="en-US" sz="1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Access real-time data from anywhere via smartphone apps and web dashboards.   - Remotely control irrigation, climate, and lighting in greenhouses.   - Enable farmers to make informed decisions even when off-site.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 Farming Practices:*   </a:t>
            </a:r>
            <a:r>
              <a:rPr lang="en-US" sz="1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Promote environmentally friendly farming practices..   - Support sustainability goals by conserving resources and minimizing waste.</a:t>
            </a: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use cases highlight the practical benefits and applications of your IoT-based smart agriculture project, demonstrating its potential to transform traditional farming practices and enhance crop management.</a:t>
            </a: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690879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5791200" y="762275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5943599" y="1114186"/>
            <a:ext cx="4838701" cy="556452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300" b="1" i="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Hardware Dependencies:*  </a:t>
            </a:r>
            <a:r>
              <a:rPr lang="en-US" sz="1300" b="0" i="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- Arduino Uno </a:t>
            </a:r>
            <a:r>
              <a:rPr lang="en-US" sz="1300" b="0" i="0" dirty="0" err="1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WiFi</a:t>
            </a:r>
            <a:r>
              <a:rPr lang="en-US" sz="1300" b="0" i="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 (ATmega328P+ESP8266) board  - Sensors (Raindrop, Soil Moisture, DHT22)  - Weather station  - Rainfall sensor  - IoT sensor nodes  - Relay modules  - Power supply (e.g., batteries)  - LDR sensor (Light-dependent resistor)  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Dependencies:*  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Arduino IDE for programming the ATmega328P and ESP8266  - App and dashboard development tools (for user interfaces)  - Python (for server-side data reception and processing)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Dependencies:* 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for data transmission  - Cloud storage (for storing sensor data)  - Internet connectivity for cloud access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Dependencies:* 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Project team members (developers, engineers, data analysts)  - Expertise in IoT, sensor integration, and programming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Dependencies:* 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Budget for purchasing hardware components and sensors  - Funding or resources for server hosting (if applicable) 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Dependencies:* 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Project timeline and milestones  - Development and testing phases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Dependencies:* 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Training for end-users (farmers) on how to use the system effectively</a:t>
            </a:r>
          </a:p>
          <a:p>
            <a:pPr marR="0" lvl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dependencies are essential for the successful implementation and operation of the IoT-based smart agriculture project. They should be carefully managed and addressed to ensure project success.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ARITRA DUTTA BANIK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</a:t>
            </a:r>
            <a:r>
              <a:rPr lang="en-US" sz="1200" dirty="0" err="1"/>
              <a:t>Btech</a:t>
            </a:r>
            <a:r>
              <a:rPr lang="en-US" sz="1200" dirty="0"/>
              <a:t> 				Stream : CSE (</a:t>
            </a:r>
            <a:r>
              <a:rPr lang="en-US" sz="1200" dirty="0" err="1"/>
              <a:t>Iot</a:t>
            </a:r>
            <a:r>
              <a:rPr lang="en-US" sz="1200" dirty="0"/>
              <a:t> &amp; CS)			Year 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SOUMYADIPTA  DAS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dirty="0"/>
              <a:t>Branch : </a:t>
            </a:r>
            <a:r>
              <a:rPr lang="en-US" sz="1200" dirty="0" err="1"/>
              <a:t>Btech</a:t>
            </a:r>
            <a:r>
              <a:rPr lang="en-US" sz="1200" dirty="0"/>
              <a:t> 				 Stream : CSE (</a:t>
            </a:r>
            <a:r>
              <a:rPr lang="en-US" sz="1200" dirty="0" err="1"/>
              <a:t>Iot</a:t>
            </a:r>
            <a:r>
              <a:rPr lang="en-US" sz="1200" dirty="0"/>
              <a:t> &amp; CS) 			Year : 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BARNIK  CHAKRABORTY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dirty="0"/>
              <a:t>Branch : </a:t>
            </a:r>
            <a:r>
              <a:rPr lang="en-US" sz="1200" dirty="0" err="1"/>
              <a:t>Btech</a:t>
            </a:r>
            <a:r>
              <a:rPr lang="en-US" sz="1200" dirty="0"/>
              <a:t> 		 		Stream : CSE (</a:t>
            </a:r>
            <a:r>
              <a:rPr lang="en-US" sz="1200" dirty="0" err="1"/>
              <a:t>Iot</a:t>
            </a:r>
            <a:r>
              <a:rPr lang="en-US" sz="1200" dirty="0"/>
              <a:t> &amp; CS) 			Year : 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</a:t>
            </a:r>
            <a:r>
              <a:rPr lang="en-US" sz="12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PIYUSH  SAHA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dirty="0"/>
              <a:t>Branch : </a:t>
            </a:r>
            <a:r>
              <a:rPr lang="en-US" sz="1200" dirty="0" err="1"/>
              <a:t>Btech</a:t>
            </a:r>
            <a:r>
              <a:rPr lang="en-US" sz="1200" dirty="0"/>
              <a:t> 			 	Stream : CSE (</a:t>
            </a:r>
            <a:r>
              <a:rPr lang="en-US" sz="1200" dirty="0" err="1"/>
              <a:t>Iot</a:t>
            </a:r>
            <a:r>
              <a:rPr lang="en-US" sz="1200" dirty="0"/>
              <a:t> &amp; CS) 			Year : II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DHIMAN  NAYAK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dirty="0"/>
              <a:t>Branch : </a:t>
            </a:r>
            <a:r>
              <a:rPr lang="en-US" sz="1200" dirty="0" err="1"/>
              <a:t>Btech</a:t>
            </a:r>
            <a:r>
              <a:rPr lang="en-US" sz="1200" dirty="0"/>
              <a:t> 		 		Stream : CSE (</a:t>
            </a:r>
            <a:r>
              <a:rPr lang="en-US" sz="1200" dirty="0" err="1"/>
              <a:t>Iot</a:t>
            </a:r>
            <a:r>
              <a:rPr lang="en-US" sz="1200" dirty="0"/>
              <a:t> &amp; CS) 			Year : 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SRIJITA CHATTERJEE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dirty="0"/>
              <a:t>Branch : </a:t>
            </a:r>
            <a:r>
              <a:rPr lang="en-US" sz="1200" dirty="0" err="1"/>
              <a:t>Btech</a:t>
            </a:r>
            <a:r>
              <a:rPr lang="en-US" sz="1200" dirty="0"/>
              <a:t> 				 Stream : CSE (AIML) 			Year  : II 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ARITRA SAHA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dirty="0"/>
              <a:t>Category : Academic 				Expertise : AI/ML &amp; NLTP			Domain Experience (in years):8.5 </a:t>
            </a:r>
            <a:r>
              <a:rPr lang="en-US" sz="1200" dirty="0" err="1"/>
              <a:t>yrs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 N/A		 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N/A 		Domain Experience (in years):    N/A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1019</Words>
  <Application>Microsoft Office PowerPoint</Application>
  <PresentationFormat>Widescreen</PresentationFormat>
  <Paragraphs>80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Franklin Gothic</vt:lpstr>
      <vt:lpstr>Arial</vt:lpstr>
      <vt:lpstr>Calibri</vt:lpstr>
      <vt:lpstr>Times New Roman</vt:lpstr>
      <vt:lpstr>Wingdings</vt:lpstr>
      <vt:lpstr>Libre Franklin</vt:lpstr>
      <vt:lpstr>Noto Sans Symbols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Soumyadipta Das</cp:lastModifiedBy>
  <cp:revision>11</cp:revision>
  <dcterms:created xsi:type="dcterms:W3CDTF">2022-02-11T07:14:46Z</dcterms:created>
  <dcterms:modified xsi:type="dcterms:W3CDTF">2023-09-18T10:08:58Z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