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Phylogenetic Tree of Bacterial Chemotaxis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567300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H. Kruize &amp; K. Kort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Prospective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 for your attention!</a:t>
            </a:r>
          </a:p>
        </p:txBody>
      </p:sp>
      <p:sp>
        <p:nvSpPr>
          <p:cNvPr id="122" name="Shape 1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Are there 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4793825"/>
            <a:ext cx="8520600" cy="29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/>
              <a:t>Source: http://www.rowland.harvard.edu/labs/bacteria/projects/fret.php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50" y="1017725"/>
            <a:ext cx="4809200" cy="36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Aim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Generate an </a:t>
            </a:r>
            <a:r>
              <a:rPr lang="en"/>
              <a:t>automated</a:t>
            </a:r>
            <a:r>
              <a:rPr lang="en"/>
              <a:t> pipeline to generate a </a:t>
            </a:r>
            <a:r>
              <a:rPr lang="en"/>
              <a:t>phylogenetic</a:t>
            </a:r>
            <a:r>
              <a:rPr lang="en"/>
              <a:t> tree to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Investigate differences between chemotactic proteins of different species.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  <a:buAutoNum type="arabicParenR"/>
            </a:pPr>
            <a:r>
              <a:rPr lang="en"/>
              <a:t>Obtain insights in the evolution of bacterial chemotaxis.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Methods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Data retrieval from the MiST2.2 online database (manually)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Multiple Sequence Alignment (MSA)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MAFFT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MUSCLE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Tree construction: Neighbor Joining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MEGA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Phylip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Tree visualization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Phylip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Biopython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Python wrapper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Automated data retrieval from MiST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MSA visualization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Deciding which aligner to use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Adapting MSA ouput for tree construction method</a:t>
            </a:r>
          </a:p>
          <a:p>
            <a:pPr indent="-228600" lvl="1" marL="914400" rtl="0">
              <a:spcBef>
                <a:spcPts val="0"/>
              </a:spcBef>
              <a:buChar char="-"/>
            </a:pPr>
            <a:r>
              <a:rPr lang="en"/>
              <a:t>Big changes needed to prepare the file for the tree construction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Pitfalls: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Arguments used by methods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How input files are read by methods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retrieval: MiST2.2 database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&lt;print screen MiST shopping card&gt;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And 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&lt;print screen html version of the database&gt;?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MSA: MUSCLE or MAFFT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MAFFT</a:t>
            </a:r>
            <a:br>
              <a:rPr lang="en"/>
            </a:br>
            <a:r>
              <a:rPr lang="en"/>
              <a:t>Pro</a:t>
            </a:r>
            <a:br>
              <a:rPr lang="en"/>
            </a:br>
            <a:r>
              <a:rPr lang="en"/>
              <a:t>Con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MUSCLE</a:t>
            </a:r>
            <a:br>
              <a:rPr lang="en"/>
            </a:br>
            <a:r>
              <a:rPr lang="en"/>
              <a:t>Pro</a:t>
            </a:r>
            <a:br>
              <a:rPr lang="en"/>
            </a:br>
            <a:r>
              <a:rPr lang="en"/>
              <a:t>Con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Tree construction: MEGA or Phylip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MEGA</a:t>
            </a:r>
            <a:br>
              <a:rPr lang="en"/>
            </a:br>
            <a:r>
              <a:rPr lang="en"/>
              <a:t>Pro</a:t>
            </a:r>
            <a:br>
              <a:rPr lang="en"/>
            </a:br>
            <a:r>
              <a:rPr lang="en"/>
              <a:t>Con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Phylip</a:t>
            </a:r>
            <a:br>
              <a:rPr lang="en"/>
            </a:br>
            <a:r>
              <a:rPr lang="en"/>
              <a:t>Pro</a:t>
            </a:r>
            <a:br>
              <a:rPr lang="en"/>
            </a:br>
            <a:r>
              <a:rPr lang="en"/>
              <a:t>Con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Result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Input: 10 DNA or Protein sequences from random species for CheZ (Toy input)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