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9" r:id="rId12"/>
    <p:sldId id="265" r:id="rId13"/>
    <p:sldId id="267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04" d="100"/>
          <a:sy n="204" d="100"/>
        </p:scale>
        <p:origin x="56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13270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31210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82148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9226"/>
            <a:ext cx="1971675" cy="431992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9226"/>
            <a:ext cx="5800725" cy="4319924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32336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63763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19319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87403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54437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11034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73206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7782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44614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5234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8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29425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262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0" y="628357"/>
            <a:ext cx="8520600" cy="271511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Phylogenetic Tree </a:t>
            </a:r>
            <a:r>
              <a:rPr lang="en" dirty="0" smtClean="0"/>
              <a:t/>
            </a:r>
            <a:br>
              <a:rPr lang="en" dirty="0" smtClean="0"/>
            </a:br>
            <a:r>
              <a:rPr lang="en" dirty="0" smtClean="0"/>
              <a:t>of </a:t>
            </a:r>
            <a:br>
              <a:rPr lang="en" dirty="0" smtClean="0"/>
            </a:br>
            <a:r>
              <a:rPr lang="en" dirty="0" smtClean="0"/>
              <a:t>Bacterial </a:t>
            </a:r>
            <a:r>
              <a:rPr lang="en" dirty="0"/>
              <a:t>Chemotaxis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3567300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H. Kruize &amp; K. Kort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Phylip tree building + visualisation</a:t>
            </a:r>
            <a:endParaRPr lang="en" dirty="0"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311700" y="1307219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sz="1600" dirty="0" smtClean="0"/>
          </a:p>
          <a:p>
            <a:pPr lvl="0">
              <a:spcBef>
                <a:spcPts val="0"/>
              </a:spcBef>
              <a:buNone/>
            </a:pPr>
            <a:r>
              <a:rPr lang="en" sz="1800" dirty="0" smtClean="0"/>
              <a:t>Phylip builds a distance matrix from the reformatted MSA output.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dirty="0" smtClean="0"/>
              <a:t>This is used to calculated the final phylogenetic tree.</a:t>
            </a:r>
          </a:p>
          <a:p>
            <a:pPr lvl="0">
              <a:spcBef>
                <a:spcPts val="0"/>
              </a:spcBef>
              <a:buNone/>
            </a:pPr>
            <a:endParaRPr lang="en" sz="1800" dirty="0" smtClean="0"/>
          </a:p>
          <a:p>
            <a:pPr lvl="0">
              <a:spcBef>
                <a:spcPts val="0"/>
              </a:spcBef>
              <a:buNone/>
            </a:pPr>
            <a:endParaRPr lang="en" sz="1800" dirty="0"/>
          </a:p>
          <a:p>
            <a:pPr lvl="0">
              <a:spcBef>
                <a:spcPts val="0"/>
              </a:spcBef>
              <a:buNone/>
            </a:pPr>
            <a:r>
              <a:rPr lang="en" sz="1800" dirty="0" smtClean="0"/>
              <a:t>One last step is to visualise the tree data generated by Phylip.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dirty="0" smtClean="0"/>
              <a:t>This is done by using Biopythons package Phylo.</a:t>
            </a:r>
            <a:endParaRPr lang="en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311700" y="1307219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dirty="0"/>
              <a:t>Input: </a:t>
            </a:r>
            <a:r>
              <a:rPr lang="en" sz="1800" dirty="0" smtClean="0"/>
              <a:t>222 (DNA or) </a:t>
            </a:r>
            <a:r>
              <a:rPr lang="en" sz="1800" dirty="0"/>
              <a:t>Protein sequences from random species for </a:t>
            </a:r>
            <a:r>
              <a:rPr lang="en" sz="1800" dirty="0" smtClean="0"/>
              <a:t>CheV.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dirty="0" smtClean="0"/>
              <a:t>Protein phylogenetic tree:</a:t>
            </a:r>
            <a:endParaRPr lang="en" sz="1800" dirty="0" smtClean="0"/>
          </a:p>
          <a:p>
            <a:pPr lvl="0">
              <a:spcBef>
                <a:spcPts val="0"/>
              </a:spcBef>
              <a:buNone/>
            </a:pPr>
            <a:endParaRPr lang="en" sz="1600" dirty="0"/>
          </a:p>
          <a:p>
            <a:pPr lvl="0">
              <a:spcBef>
                <a:spcPts val="0"/>
              </a:spcBef>
              <a:buNone/>
            </a:pPr>
            <a:endParaRPr lang="en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r="2876"/>
          <a:stretch/>
        </p:blipFill>
        <p:spPr>
          <a:xfrm>
            <a:off x="2815883" y="1696773"/>
            <a:ext cx="3512234" cy="302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652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Conclusion and Prospective</a:t>
            </a:r>
            <a:endParaRPr lang="en" dirty="0"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311700" y="1307220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Conclusion: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	We were able to set up an automated pipeline to generate phylogenetic trees.</a:t>
            </a:r>
          </a:p>
          <a:p>
            <a:pPr lvl="0">
              <a:spcBef>
                <a:spcPts val="0"/>
              </a:spcBef>
              <a:buNone/>
            </a:pPr>
            <a:endParaRPr lang="en-US" sz="1800" dirty="0" smtClean="0"/>
          </a:p>
          <a:p>
            <a:pPr lvl="0">
              <a:spcBef>
                <a:spcPts val="0"/>
              </a:spcBef>
              <a:buNone/>
            </a:pPr>
            <a:endParaRPr lang="en-US" sz="1800" dirty="0"/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Prospective: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/>
              <a:t>	</a:t>
            </a:r>
            <a:r>
              <a:rPr lang="en-US" sz="1800" dirty="0" smtClean="0"/>
              <a:t>Optimizing phylogenetic tree </a:t>
            </a:r>
            <a:r>
              <a:rPr lang="en-US" sz="1800" dirty="0" err="1" smtClean="0"/>
              <a:t>visualisation</a:t>
            </a:r>
            <a:r>
              <a:rPr lang="en-US" sz="1800" dirty="0" smtClean="0"/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/>
              <a:t>	</a:t>
            </a:r>
            <a:r>
              <a:rPr lang="en-US" sz="1800" dirty="0" smtClean="0"/>
              <a:t>More tests are needed: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/>
              <a:t>	</a:t>
            </a:r>
            <a:r>
              <a:rPr lang="en-US" sz="1800" dirty="0" smtClean="0"/>
              <a:t>	The </a:t>
            </a:r>
            <a:r>
              <a:rPr lang="en-US" sz="1800" dirty="0" err="1" smtClean="0"/>
              <a:t>CheV</a:t>
            </a:r>
            <a:r>
              <a:rPr lang="en-US" sz="1800" dirty="0" smtClean="0"/>
              <a:t> DNA phylogenetic tree construction failed due to unknown error.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Thank you for your attention!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Are there any 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4793825"/>
            <a:ext cx="8520600" cy="29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/>
              <a:t>Source: http://www.rowland.harvard.edu/labs/bacteria/projects/fret.php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9733" y="1326141"/>
            <a:ext cx="4724534" cy="3391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Aim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11700" y="1302530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dirty="0"/>
              <a:t>Generate an automated pipeline to generate a phylogenetic tree </a:t>
            </a:r>
            <a:r>
              <a:rPr lang="en" sz="1800" dirty="0" smtClean="0"/>
              <a:t>to:</a:t>
            </a:r>
          </a:p>
          <a:p>
            <a:pPr marL="0" indent="0">
              <a:buNone/>
            </a:pPr>
            <a:endParaRPr lang="en" sz="1800" dirty="0" smtClean="0"/>
          </a:p>
          <a:p>
            <a:pPr marL="0" indent="0">
              <a:buNone/>
            </a:pPr>
            <a:endParaRPr lang="en" sz="18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" sz="1800" dirty="0"/>
              <a:t>	</a:t>
            </a:r>
            <a:r>
              <a:rPr lang="en" sz="1800" dirty="0" smtClean="0"/>
              <a:t>Investigate </a:t>
            </a:r>
            <a:r>
              <a:rPr lang="en" sz="1800" dirty="0"/>
              <a:t>differences between chemotactic proteins of different species. </a:t>
            </a:r>
            <a:endParaRPr lang="en" sz="1800" dirty="0" smtClean="0"/>
          </a:p>
          <a:p>
            <a:pPr>
              <a:buFont typeface="Courier New" panose="02070309020205020404" pitchFamily="49" charset="0"/>
              <a:buChar char="o"/>
            </a:pPr>
            <a:endParaRPr lang="en" sz="1800" dirty="0"/>
          </a:p>
          <a:p>
            <a:pPr>
              <a:buFont typeface="Courier New" panose="02070309020205020404" pitchFamily="49" charset="0"/>
              <a:buChar char="o"/>
            </a:pPr>
            <a:endParaRPr lang="en" sz="18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" sz="1800" dirty="0"/>
              <a:t>	</a:t>
            </a:r>
            <a:r>
              <a:rPr lang="en" sz="1800" dirty="0" smtClean="0"/>
              <a:t>Obtain </a:t>
            </a:r>
            <a:r>
              <a:rPr lang="en" sz="1800" dirty="0"/>
              <a:t>insights in the evolution of bacterial chemotaxis.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Methods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311700" y="1307220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indent="0">
              <a:buNone/>
            </a:pPr>
            <a:r>
              <a:rPr lang="en" sz="1800" dirty="0"/>
              <a:t>Python </a:t>
            </a:r>
            <a:r>
              <a:rPr lang="en" sz="1800" dirty="0" smtClean="0"/>
              <a:t>wrapper using:</a:t>
            </a:r>
            <a:endParaRPr lang="en" sz="1800" dirty="0"/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 sz="1800" dirty="0" smtClean="0"/>
              <a:t>Data retrieved </a:t>
            </a:r>
            <a:r>
              <a:rPr lang="en" sz="1800" dirty="0"/>
              <a:t>from the MiST2.2 online database (manually)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 sz="1800" dirty="0"/>
              <a:t>Multiple Sequence Alignment (MSA)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en" sz="1800" dirty="0" smtClean="0"/>
              <a:t>MAFFT or</a:t>
            </a:r>
            <a:endParaRPr lang="en" sz="1800" dirty="0"/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en" sz="1800" dirty="0"/>
              <a:t>MUSCLE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 sz="1800" dirty="0"/>
              <a:t>Tree construction: Neighbor Joining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en" sz="1800" dirty="0" smtClean="0"/>
              <a:t>MEGA or</a:t>
            </a:r>
            <a:endParaRPr lang="en" sz="1800" dirty="0"/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en" sz="1800" dirty="0"/>
              <a:t>Phylip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 sz="1800" dirty="0"/>
              <a:t>Tree visualization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en" sz="1800" dirty="0" smtClean="0"/>
              <a:t>Phylip or</a:t>
            </a:r>
            <a:endParaRPr lang="en" sz="1800" dirty="0"/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en" sz="1800" dirty="0"/>
              <a:t>Biopython</a:t>
            </a:r>
          </a:p>
          <a:p>
            <a:pPr marL="0" lvl="0" indent="0" rtl="0">
              <a:spcBef>
                <a:spcPts val="0"/>
              </a:spcBef>
              <a:buNone/>
            </a:pPr>
            <a:endParaRPr lang="en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Difficulties</a:t>
            </a:r>
            <a:endParaRPr lang="en" dirty="0"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302530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indent="0" rtl="0">
              <a:spcBef>
                <a:spcPts val="0"/>
              </a:spcBef>
              <a:buNone/>
            </a:pPr>
            <a:r>
              <a:rPr lang="en" sz="1800" dirty="0" smtClean="0"/>
              <a:t>Challenges:</a:t>
            </a:r>
            <a:endParaRPr lang="en" sz="1800" dirty="0" smtClean="0"/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 sz="1800" dirty="0" smtClean="0"/>
              <a:t>MSA </a:t>
            </a:r>
            <a:r>
              <a:rPr lang="en" sz="1800" dirty="0"/>
              <a:t>visualization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en" sz="1800" dirty="0"/>
              <a:t>Deciding which aligner to use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 sz="1800" dirty="0"/>
              <a:t>Adapting MSA ouput for tree construction method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en" sz="1800" dirty="0"/>
              <a:t>Big changes needed to prepare the file for the tree construction</a:t>
            </a:r>
          </a:p>
          <a:p>
            <a:pPr lvl="0" rtl="0">
              <a:spcBef>
                <a:spcPts val="0"/>
              </a:spcBef>
              <a:buNone/>
            </a:pPr>
            <a:endParaRPr lang="en" sz="1800" dirty="0"/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/>
              <a:t>	Pitfalls</a:t>
            </a:r>
            <a:r>
              <a:rPr lang="en" sz="1800" dirty="0"/>
              <a:t>: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 sz="1800" dirty="0"/>
              <a:t>Arguments used by methods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 sz="1800" dirty="0"/>
              <a:t>How input files are read by methods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Data retrieval: MiST2.2 database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655" y="1309096"/>
            <a:ext cx="5662689" cy="344078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MSA: MUSCLE or MAFFT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1311909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dirty="0" smtClean="0"/>
              <a:t>MUSCLE: 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dirty="0" smtClean="0"/>
              <a:t>	Accepts .faa and .fnt format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dirty="0" smtClean="0"/>
              <a:t>	However output format not compatible with Phylip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dirty="0" smtClean="0"/>
              <a:t>	MSA give gappy alignments</a:t>
            </a:r>
          </a:p>
          <a:p>
            <a:pPr lvl="0">
              <a:spcBef>
                <a:spcPts val="0"/>
              </a:spcBef>
              <a:buNone/>
            </a:pPr>
            <a:endParaRPr lang="en" sz="1800" dirty="0"/>
          </a:p>
          <a:p>
            <a:pPr lvl="0">
              <a:spcBef>
                <a:spcPts val="0"/>
              </a:spcBef>
              <a:buNone/>
            </a:pPr>
            <a:r>
              <a:rPr lang="en" sz="1800" dirty="0" smtClean="0"/>
              <a:t>MAFFT: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dirty="0"/>
              <a:t>	</a:t>
            </a:r>
            <a:r>
              <a:rPr lang="en" sz="1800" dirty="0" smtClean="0"/>
              <a:t>Also accepts .faa and .fnt format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dirty="0" smtClean="0"/>
              <a:t>	Again output format not compatible with Phylip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dirty="0" smtClean="0"/>
              <a:t>	MSA had minimal amount of gaps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dirty="0" smtClean="0"/>
              <a:t>	Better alignment options through terminal arguments</a:t>
            </a:r>
          </a:p>
          <a:p>
            <a:pPr lvl="0">
              <a:spcBef>
                <a:spcPts val="0"/>
              </a:spcBef>
              <a:buNone/>
            </a:pPr>
            <a:endParaRPr lang="en" sz="1800" dirty="0"/>
          </a:p>
          <a:p>
            <a:pPr lvl="0">
              <a:spcBef>
                <a:spcPts val="0"/>
              </a:spcBef>
              <a:buNone/>
            </a:pPr>
            <a:endParaRPr lang="en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Tree construction: MEGA or Phylip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311700" y="1311909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dirty="0" smtClean="0"/>
              <a:t>MEGA: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dirty="0"/>
              <a:t> </a:t>
            </a:r>
            <a:r>
              <a:rPr lang="en" sz="1800" dirty="0" smtClean="0"/>
              <a:t>Claimed to be able to run from terminal, however this opened a GUI.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dirty="0"/>
              <a:t>	</a:t>
            </a:r>
            <a:r>
              <a:rPr lang="en" sz="1800" dirty="0" smtClean="0"/>
              <a:t>This breaks the fully automated pipeline.</a:t>
            </a:r>
          </a:p>
          <a:p>
            <a:pPr lvl="0">
              <a:spcBef>
                <a:spcPts val="0"/>
              </a:spcBef>
              <a:buNone/>
            </a:pPr>
            <a:endParaRPr lang="en" sz="1800" dirty="0"/>
          </a:p>
          <a:p>
            <a:pPr lvl="0">
              <a:spcBef>
                <a:spcPts val="0"/>
              </a:spcBef>
              <a:buNone/>
            </a:pPr>
            <a:r>
              <a:rPr lang="en" sz="1800" dirty="0" smtClean="0"/>
              <a:t>Phylip: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dirty="0"/>
              <a:t>	</a:t>
            </a:r>
            <a:r>
              <a:rPr lang="en" sz="1800" dirty="0" smtClean="0"/>
              <a:t>Is fully run from the terminal.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dirty="0"/>
              <a:t>	</a:t>
            </a:r>
            <a:r>
              <a:rPr lang="en" sz="1800" dirty="0" smtClean="0"/>
              <a:t>Easy to use, with limited terminal arguments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dirty="0"/>
              <a:t>	</a:t>
            </a:r>
            <a:endParaRPr lang="en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 smtClean="0"/>
              <a:t>Reformatting</a:t>
            </a:r>
            <a:r>
              <a:rPr lang="nl-NL" dirty="0" smtClean="0"/>
              <a:t> MSA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Phylip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311909"/>
            <a:ext cx="8520600" cy="3416400"/>
          </a:xfrm>
        </p:spPr>
        <p:txBody>
          <a:bodyPr>
            <a:normAutofit/>
          </a:bodyPr>
          <a:lstStyle/>
          <a:p>
            <a:r>
              <a:rPr lang="nl-NL" sz="1600" dirty="0" err="1" smtClean="0"/>
              <a:t>Phylip</a:t>
            </a:r>
            <a:r>
              <a:rPr lang="nl-NL" sz="1600" dirty="0" smtClean="0"/>
              <a:t> </a:t>
            </a:r>
            <a:r>
              <a:rPr lang="nl-NL" sz="1600" dirty="0" err="1" smtClean="0"/>
              <a:t>accepts</a:t>
            </a:r>
            <a:r>
              <a:rPr lang="nl-NL" sz="1600" dirty="0" smtClean="0"/>
              <a:t> a different format </a:t>
            </a:r>
            <a:r>
              <a:rPr lang="nl-NL" sz="1600" dirty="0" err="1" smtClean="0"/>
              <a:t>from</a:t>
            </a:r>
            <a:r>
              <a:rPr lang="nl-NL" sz="1600" dirty="0" smtClean="0"/>
              <a:t> </a:t>
            </a:r>
            <a:r>
              <a:rPr lang="nl-NL" sz="1600" dirty="0" err="1" smtClean="0"/>
              <a:t>what</a:t>
            </a:r>
            <a:r>
              <a:rPr lang="nl-NL" sz="1600" dirty="0" smtClean="0"/>
              <a:t> MAFFT </a:t>
            </a:r>
            <a:r>
              <a:rPr lang="nl-NL" sz="1600" dirty="0" err="1" smtClean="0"/>
              <a:t>produces</a:t>
            </a:r>
            <a:r>
              <a:rPr lang="nl-NL" sz="1600" dirty="0" smtClean="0"/>
              <a:t>.</a:t>
            </a:r>
          </a:p>
          <a:p>
            <a:pPr marL="0" indent="0">
              <a:buNone/>
            </a:pPr>
            <a:endParaRPr lang="nl-NL" sz="1600" dirty="0" smtClean="0"/>
          </a:p>
          <a:p>
            <a:r>
              <a:rPr lang="nl-NL" sz="1600" dirty="0" smtClean="0"/>
              <a:t>MAFFT output:				|	</a:t>
            </a:r>
            <a:r>
              <a:rPr lang="nl-NL" sz="1600" dirty="0" err="1" smtClean="0"/>
              <a:t>Phylip</a:t>
            </a:r>
            <a:r>
              <a:rPr lang="nl-NL" sz="1600" dirty="0" smtClean="0"/>
              <a:t> input:</a:t>
            </a:r>
          </a:p>
          <a:p>
            <a:r>
              <a:rPr lang="nl-NL" sz="1600" dirty="0" smtClean="0"/>
              <a:t>(MAFFT </a:t>
            </a:r>
            <a:r>
              <a:rPr lang="nl-NL" sz="1600" dirty="0" err="1" smtClean="0"/>
              <a:t>version</a:t>
            </a:r>
            <a:r>
              <a:rPr lang="nl-NL" sz="1600" dirty="0" smtClean="0"/>
              <a:t>)			|	[</a:t>
            </a:r>
            <a:r>
              <a:rPr lang="nl-NL" sz="1600" dirty="0" err="1" smtClean="0"/>
              <a:t>Sequence</a:t>
            </a:r>
            <a:r>
              <a:rPr lang="nl-NL" sz="1600" dirty="0" smtClean="0"/>
              <a:t> </a:t>
            </a:r>
            <a:r>
              <a:rPr lang="nl-NL" sz="1600" dirty="0" err="1" smtClean="0"/>
              <a:t>number</a:t>
            </a:r>
            <a:r>
              <a:rPr lang="nl-NL" sz="1600" dirty="0" smtClean="0"/>
              <a:t>] [</a:t>
            </a:r>
            <a:r>
              <a:rPr lang="nl-NL" sz="1600" dirty="0" err="1" smtClean="0"/>
              <a:t>Sequence</a:t>
            </a:r>
            <a:r>
              <a:rPr lang="nl-NL" sz="1600" dirty="0" smtClean="0"/>
              <a:t> </a:t>
            </a:r>
            <a:r>
              <a:rPr lang="nl-NL" sz="1600" dirty="0" err="1" smtClean="0"/>
              <a:t>length</a:t>
            </a:r>
            <a:r>
              <a:rPr lang="nl-NL" sz="1600" dirty="0" smtClean="0"/>
              <a:t>]</a:t>
            </a:r>
            <a:endParaRPr lang="nl-NL" sz="1600" dirty="0"/>
          </a:p>
          <a:p>
            <a:r>
              <a:rPr lang="nl-NL" sz="1600" dirty="0" smtClean="0"/>
              <a:t>					|	</a:t>
            </a:r>
            <a:r>
              <a:rPr lang="nl-NL" sz="1600" dirty="0" err="1" smtClean="0"/>
              <a:t>Seq_name</a:t>
            </a:r>
            <a:r>
              <a:rPr lang="nl-NL" sz="1600" dirty="0" smtClean="0"/>
              <a:t>	</a:t>
            </a:r>
            <a:r>
              <a:rPr lang="nl-NL" sz="1600" dirty="0" err="1" smtClean="0"/>
              <a:t>sequence</a:t>
            </a:r>
            <a:endParaRPr lang="nl-NL" sz="1600" dirty="0"/>
          </a:p>
          <a:p>
            <a:r>
              <a:rPr lang="nl-NL" sz="1600" dirty="0" smtClean="0"/>
              <a:t>					|</a:t>
            </a:r>
          </a:p>
          <a:p>
            <a:r>
              <a:rPr lang="nl-NL" sz="1600" dirty="0" err="1" smtClean="0"/>
              <a:t>Seq_name</a:t>
            </a:r>
            <a:r>
              <a:rPr lang="nl-NL" sz="1600" dirty="0"/>
              <a:t>	</a:t>
            </a:r>
            <a:r>
              <a:rPr lang="nl-NL" sz="1600" dirty="0" err="1" smtClean="0"/>
              <a:t>sequence</a:t>
            </a:r>
            <a:r>
              <a:rPr lang="nl-NL" sz="1600" dirty="0" smtClean="0"/>
              <a:t>		|	Second block</a:t>
            </a:r>
          </a:p>
          <a:p>
            <a:r>
              <a:rPr lang="nl-NL" sz="1600" dirty="0" smtClean="0"/>
              <a:t>		*--*  * -</a:t>
            </a:r>
          </a:p>
          <a:p>
            <a:endParaRPr lang="nl-NL" sz="1600" dirty="0"/>
          </a:p>
          <a:p>
            <a:r>
              <a:rPr lang="nl-NL" sz="1600" dirty="0" smtClean="0"/>
              <a:t>Second block</a:t>
            </a:r>
          </a:p>
        </p:txBody>
      </p:sp>
    </p:spTree>
    <p:extLst>
      <p:ext uri="{BB962C8B-B14F-4D97-AF65-F5344CB8AC3E}">
        <p14:creationId xmlns:p14="http://schemas.microsoft.com/office/powerpoint/2010/main" val="287149018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60</TotalTime>
  <Words>229</Words>
  <Application>Microsoft Office PowerPoint</Application>
  <PresentationFormat>On-screen Show (16:9)</PresentationFormat>
  <Paragraphs>88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Retrospect</vt:lpstr>
      <vt:lpstr>Phylogenetic Tree  of  Bacterial Chemotaxis</vt:lpstr>
      <vt:lpstr>Introduction</vt:lpstr>
      <vt:lpstr>Aim</vt:lpstr>
      <vt:lpstr>Methods</vt:lpstr>
      <vt:lpstr>Difficulties</vt:lpstr>
      <vt:lpstr>Data retrieval: MiST2.2 database</vt:lpstr>
      <vt:lpstr>MSA: MUSCLE or MAFFT</vt:lpstr>
      <vt:lpstr>Tree construction: MEGA or Phylip</vt:lpstr>
      <vt:lpstr>Reformatting MSA to Phylip</vt:lpstr>
      <vt:lpstr>Phylip tree building + visualisation</vt:lpstr>
      <vt:lpstr>Result</vt:lpstr>
      <vt:lpstr>Conclusion and Prospective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Phylogenetic Tree  of  Bacterial Chemotaxis</dc:title>
  <cp:lastModifiedBy>H. Kruize</cp:lastModifiedBy>
  <cp:revision>17</cp:revision>
  <dcterms:modified xsi:type="dcterms:W3CDTF">2017-01-26T16:48:10Z</dcterms:modified>
</cp:coreProperties>
</file>