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4800" b="1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Mantenimiento Preventivo de Computadoras</a:t>
            </a:r>
            <a:endParaRPr lang="es-ES" sz="4800" b="1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Marcos Emilio mata Lemus </a:t>
            </a:r>
          </a:p>
          <a:p>
            <a:r>
              <a:rPr lang="es-ES" dirty="0" smtClean="0"/>
              <a:t>Clave: 12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741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</a:rPr>
              <a:t>Explicación</a:t>
            </a:r>
            <a:endParaRPr lang="es-ES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El mantenimiento preventivo de una computadora sirve para estar al tanto del cuidado de una maquina y prolongar su tiempo de vida.</a:t>
            </a:r>
          </a:p>
          <a:p>
            <a:endParaRPr lang="es-ES" dirty="0"/>
          </a:p>
          <a:p>
            <a:r>
              <a:rPr lang="es-ES" b="1" dirty="0" smtClean="0"/>
              <a:t>Este mantenimiento esta compuesto por</a:t>
            </a:r>
            <a:r>
              <a:rPr lang="es-ES" dirty="0" smtClean="0"/>
              <a:t>:</a:t>
            </a:r>
          </a:p>
          <a:p>
            <a:r>
              <a:rPr lang="es-ES" dirty="0" smtClean="0"/>
              <a:t>Limpieza externa e interna de una maquina.</a:t>
            </a:r>
          </a:p>
          <a:p>
            <a:r>
              <a:rPr lang="es-ES" dirty="0"/>
              <a:t>Desensamblar y ensamblar cada una de las piezas en su forma correcta</a:t>
            </a:r>
            <a:r>
              <a:rPr lang="es-ES" dirty="0" smtClean="0"/>
              <a:t>.</a:t>
            </a:r>
          </a:p>
          <a:p>
            <a:r>
              <a:rPr lang="es-ES" dirty="0" smtClean="0"/>
              <a:t>Verificación del estado de los componentes de una maquina.</a:t>
            </a:r>
          </a:p>
        </p:txBody>
      </p:sp>
    </p:spTree>
    <p:extLst>
      <p:ext uri="{BB962C8B-B14F-4D97-AF65-F5344CB8AC3E}">
        <p14:creationId xmlns:p14="http://schemas.microsoft.com/office/powerpoint/2010/main" val="8093903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</a:rPr>
              <a:t>Limpieza externa e interna de una maquina</a:t>
            </a:r>
            <a:endParaRPr lang="es-ES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4842268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Para esto se necesitan algunos componentes como pueden ser:</a:t>
            </a:r>
          </a:p>
          <a:p>
            <a:r>
              <a:rPr lang="es-ES" dirty="0" smtClean="0"/>
              <a:t>Aire comprimido (para la eliminación de polvo y partículas en los componentes).</a:t>
            </a:r>
          </a:p>
          <a:p>
            <a:r>
              <a:rPr lang="es-ES" dirty="0" smtClean="0"/>
              <a:t>Espuma limpiadora (para quitar cualquier mancha o algún partícula residual).</a:t>
            </a:r>
          </a:p>
          <a:p>
            <a:r>
              <a:rPr lang="es-ES" dirty="0" smtClean="0"/>
              <a:t>Limpia contactos (para limpiar específicamente partes de </a:t>
            </a:r>
            <a:r>
              <a:rPr lang="es-ES" dirty="0" err="1" smtClean="0"/>
              <a:t>concección</a:t>
            </a:r>
            <a:r>
              <a:rPr lang="es-ES" dirty="0" smtClean="0"/>
              <a:t> de los componentes o algunos componentes delicados).</a:t>
            </a:r>
          </a:p>
          <a:p>
            <a:r>
              <a:rPr lang="es-ES" dirty="0" smtClean="0"/>
              <a:t>Kit de desarmadores (para retirar cada uno de los tornillos que aseguran los componentes.</a:t>
            </a:r>
          </a:p>
          <a:p>
            <a:r>
              <a:rPr lang="es-ES" dirty="0" smtClean="0"/>
              <a:t> Paño antiestática (para remover de forma correcta manchas o residuos con la espuma limpiadora).</a:t>
            </a:r>
          </a:p>
          <a:p>
            <a:r>
              <a:rPr lang="es-ES" dirty="0" smtClean="0"/>
              <a:t>Pulsera antiestática (opcional, de preferencia tenerla) (para no dañar los componentes internos delicados de la maquina como: la tarjeta madre.).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431218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87" y="2464676"/>
            <a:ext cx="4533030" cy="38880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959" y="0"/>
            <a:ext cx="3312000" cy="3312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8000" y="2794907"/>
            <a:ext cx="3744000" cy="3744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9917" y="3474000"/>
            <a:ext cx="3384000" cy="3384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CuadroTexto 5"/>
          <p:cNvSpPr txBox="1"/>
          <p:nvPr/>
        </p:nvSpPr>
        <p:spPr>
          <a:xfrm>
            <a:off x="762000" y="457200"/>
            <a:ext cx="3526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</a:rPr>
              <a:t>Kit de Limpieza </a:t>
            </a:r>
            <a:endParaRPr lang="es-ES" sz="2800" b="1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842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</a:rPr>
              <a:t>Forma de Limpieza, Des ensamblaje</a:t>
            </a:r>
            <a:endParaRPr lang="es-ES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4337771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Retirar tapadera de CPU.</a:t>
            </a:r>
          </a:p>
          <a:p>
            <a:r>
              <a:rPr lang="es-ES" dirty="0" smtClean="0"/>
              <a:t>Revisar la limpieza general de los componentes </a:t>
            </a:r>
          </a:p>
          <a:p>
            <a:r>
              <a:rPr lang="es-ES" dirty="0" smtClean="0"/>
              <a:t>Retirar cada una de sus piezas por separado (Tarjetas RAM, Tarjetas de expansión y Tarjeta Madre no se deben de tocar por otro lado que no sean los bordes, para evitar daño por estática en las tarjetas).</a:t>
            </a:r>
          </a:p>
          <a:p>
            <a:r>
              <a:rPr lang="es-ES" dirty="0" smtClean="0"/>
              <a:t>Primero echar aire comprimido para quitar el exceso de polvo. </a:t>
            </a:r>
          </a:p>
          <a:p>
            <a:r>
              <a:rPr lang="es-ES" dirty="0" smtClean="0"/>
              <a:t>Luego pasar limpia contactos para eliminar residuos.</a:t>
            </a:r>
          </a:p>
          <a:p>
            <a:r>
              <a:rPr lang="es-ES" dirty="0" smtClean="0"/>
              <a:t>Pasar paño con espuma limpiadora en los componentes no delicados, para quitar suciedad y polvo (pueden ser: parte interna y externa de la tapadera y todo el case, cables, fuente de poder y discos o lectoras.</a:t>
            </a:r>
          </a:p>
        </p:txBody>
      </p:sp>
    </p:spTree>
    <p:extLst>
      <p:ext uri="{BB962C8B-B14F-4D97-AF65-F5344CB8AC3E}">
        <p14:creationId xmlns:p14="http://schemas.microsoft.com/office/powerpoint/2010/main" val="178859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</a:rPr>
              <a:t>Revisión general y especifica de los componentes de la maquina, Ensamblaje de componentes de su debida manera</a:t>
            </a:r>
            <a:endParaRPr lang="es-ES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 smtClean="0"/>
              <a:t>Luego de retirar cada componente (de manera especifica los que lo requieren) verificar que no estén dañados los pines de entrada, ni ninguna de sus partes.</a:t>
            </a:r>
          </a:p>
          <a:p>
            <a:r>
              <a:rPr lang="es-ES" dirty="0" smtClean="0"/>
              <a:t>Revisar cables dañados, golpeados o gastados por su uso. Por alguna clase de daño o malfuncionamiento es mejor retirar y reemplazar la pieza necesaria.</a:t>
            </a:r>
          </a:p>
          <a:p>
            <a:endParaRPr lang="es-ES" dirty="0"/>
          </a:p>
          <a:p>
            <a:r>
              <a:rPr lang="es-ES" dirty="0" smtClean="0"/>
              <a:t>Volver a colocar cada uno de los componentes en el mismo orden en que los retiro y asegurarse de que estén bien colocados.</a:t>
            </a:r>
          </a:p>
          <a:p>
            <a:r>
              <a:rPr lang="es-ES" dirty="0" smtClean="0"/>
              <a:t>Tarjetas RAM o de expansión colocarlas a presión en ambas esquinas del lado superior.</a:t>
            </a:r>
          </a:p>
          <a:p>
            <a:r>
              <a:rPr lang="es-ES" dirty="0" smtClean="0"/>
              <a:t>Volver a colocar la tapadera.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54258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Galería</Template>
  <TotalTime>36</TotalTime>
  <Words>434</Words>
  <Application>Microsoft Office PowerPoint</Application>
  <PresentationFormat>Panorámica</PresentationFormat>
  <Paragraphs>33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Adobe Myungjo Std M</vt:lpstr>
      <vt:lpstr>Arial</vt:lpstr>
      <vt:lpstr>Palatino Linotype</vt:lpstr>
      <vt:lpstr>Gallery</vt:lpstr>
      <vt:lpstr>Mantenimiento Preventivo de Computadoras</vt:lpstr>
      <vt:lpstr>Explicación</vt:lpstr>
      <vt:lpstr>Limpieza externa e interna de una maquina</vt:lpstr>
      <vt:lpstr>Presentación de PowerPoint</vt:lpstr>
      <vt:lpstr>Forma de Limpieza, Des ensamblaje</vt:lpstr>
      <vt:lpstr>Revisión general y especifica de los componentes de la maquina, Ensamblaje de componentes de su debida manera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Mantenimiento Preventivo de Computadoras</dc:title>
  <dc:creator>Liceo Compu-Market</dc:creator>
  <cp:lastModifiedBy>Liceo Compu-Market</cp:lastModifiedBy>
  <cp:revision>5</cp:revision>
  <dcterms:created xsi:type="dcterms:W3CDTF">2019-05-29T13:46:08Z</dcterms:created>
  <dcterms:modified xsi:type="dcterms:W3CDTF">2019-05-29T14:22:16Z</dcterms:modified>
</cp:coreProperties>
</file>