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61" r:id="rId9"/>
    <p:sldId id="263" r:id="rId10"/>
    <p:sldId id="265" r:id="rId11"/>
    <p:sldId id="267" r:id="rId12"/>
    <p:sldId id="266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E2D4E9-5B18-427B-B1AE-2AD7E268A467}">
          <p14:sldIdLst>
            <p14:sldId id="256"/>
            <p14:sldId id="257"/>
            <p14:sldId id="259"/>
            <p14:sldId id="260"/>
            <p14:sldId id="258"/>
            <p14:sldId id="262"/>
            <p14:sldId id="264"/>
            <p14:sldId id="261"/>
            <p14:sldId id="263"/>
            <p14:sldId id="265"/>
            <p14:sldId id="267"/>
            <p14:sldId id="266"/>
            <p14:sldId id="268"/>
            <p14:sldId id="269"/>
            <p14:sldId id="273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2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3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2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2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8408" y="1188529"/>
            <a:ext cx="7205858" cy="1646302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Diabetes Healthy</a:t>
            </a:r>
            <a:endParaRPr lang="th-TH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9538" y="2935586"/>
            <a:ext cx="8637072" cy="977621"/>
          </a:xfrm>
        </p:spPr>
        <p:txBody>
          <a:bodyPr>
            <a:noAutofit/>
          </a:bodyPr>
          <a:lstStyle/>
          <a:p>
            <a:r>
              <a:rPr lang="th-TH" sz="2800" dirty="0"/>
              <a:t>เสนอโดย </a:t>
            </a:r>
          </a:p>
          <a:p>
            <a:r>
              <a:rPr lang="th-TH" sz="2800" dirty="0"/>
              <a:t>นาย รัฐกิตติ์ ธนาศักดิ์กุลสิริ    </a:t>
            </a:r>
            <a:r>
              <a:rPr lang="en-GB" sz="2800" dirty="0"/>
              <a:t>ID </a:t>
            </a:r>
            <a:r>
              <a:rPr lang="th-TH" sz="2800" dirty="0"/>
              <a:t>5730213028</a:t>
            </a:r>
            <a:endParaRPr lang="en-US" sz="2800" dirty="0"/>
          </a:p>
          <a:p>
            <a:r>
              <a:rPr lang="th-TH" sz="2800" dirty="0"/>
              <a:t>นาย ศรัณยู พรมแสงรัตน์      </a:t>
            </a:r>
            <a:r>
              <a:rPr lang="en-GB" sz="2800" dirty="0"/>
              <a:t> ID </a:t>
            </a:r>
            <a:r>
              <a:rPr lang="th-TH" sz="2800" dirty="0"/>
              <a:t>5730213036</a:t>
            </a:r>
            <a:endParaRPr lang="en-US" sz="2800" dirty="0"/>
          </a:p>
          <a:p>
            <a:r>
              <a:rPr lang="th-TH" sz="2800" dirty="0"/>
              <a:t>นาย ธีร์ธวัช ชิตพิทักษ์         </a:t>
            </a:r>
            <a:r>
              <a:rPr lang="en-GB" sz="2800" dirty="0"/>
              <a:t> ID </a:t>
            </a:r>
            <a:r>
              <a:rPr lang="th-TH" sz="2800" dirty="0"/>
              <a:t>5730213091</a:t>
            </a:r>
            <a:endParaRPr lang="en-US" sz="2800" dirty="0"/>
          </a:p>
          <a:p>
            <a:endParaRPr lang="th-TH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7" y="991581"/>
            <a:ext cx="1829071" cy="18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102" y="1329136"/>
            <a:ext cx="2822227" cy="4678956"/>
          </a:xfrm>
        </p:spPr>
      </p:pic>
    </p:spTree>
    <p:extLst>
      <p:ext uri="{BB962C8B-B14F-4D97-AF65-F5344CB8AC3E}">
        <p14:creationId xmlns:p14="http://schemas.microsoft.com/office/powerpoint/2010/main" val="187591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417" y="1329136"/>
            <a:ext cx="2729597" cy="4525385"/>
          </a:xfrm>
        </p:spPr>
      </p:pic>
    </p:spTree>
    <p:extLst>
      <p:ext uri="{BB962C8B-B14F-4D97-AF65-F5344CB8AC3E}">
        <p14:creationId xmlns:p14="http://schemas.microsoft.com/office/powerpoint/2010/main" val="135617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333" y="1261611"/>
            <a:ext cx="2905766" cy="4817455"/>
          </a:xfrm>
        </p:spPr>
      </p:pic>
    </p:spTree>
    <p:extLst>
      <p:ext uri="{BB962C8B-B14F-4D97-AF65-F5344CB8AC3E}">
        <p14:creationId xmlns:p14="http://schemas.microsoft.com/office/powerpoint/2010/main" val="313504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916" y="1329136"/>
            <a:ext cx="2880599" cy="4775730"/>
          </a:xfrm>
        </p:spPr>
      </p:pic>
    </p:spTree>
    <p:extLst>
      <p:ext uri="{BB962C8B-B14F-4D97-AF65-F5344CB8AC3E}">
        <p14:creationId xmlns:p14="http://schemas.microsoft.com/office/powerpoint/2010/main" val="336685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1698" y="1199362"/>
            <a:ext cx="2725726" cy="45189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69" y="1717761"/>
            <a:ext cx="1729960" cy="28680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989" y="1354119"/>
            <a:ext cx="1729960" cy="2868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840" y="1010801"/>
            <a:ext cx="1729960" cy="2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579" y="1329136"/>
            <a:ext cx="2535273" cy="4500110"/>
          </a:xfrm>
        </p:spPr>
      </p:pic>
    </p:spTree>
    <p:extLst>
      <p:ext uri="{BB962C8B-B14F-4D97-AF65-F5344CB8AC3E}">
        <p14:creationId xmlns:p14="http://schemas.microsoft.com/office/powerpoint/2010/main" val="322541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731" y="1068664"/>
            <a:ext cx="3014970" cy="4864791"/>
          </a:xfrm>
        </p:spPr>
      </p:pic>
    </p:spTree>
    <p:extLst>
      <p:ext uri="{BB962C8B-B14F-4D97-AF65-F5344CB8AC3E}">
        <p14:creationId xmlns:p14="http://schemas.microsoft.com/office/powerpoint/2010/main" val="222174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890" y="1135776"/>
            <a:ext cx="3248651" cy="4794477"/>
          </a:xfrm>
        </p:spPr>
      </p:pic>
    </p:spTree>
    <p:extLst>
      <p:ext uri="{BB962C8B-B14F-4D97-AF65-F5344CB8AC3E}">
        <p14:creationId xmlns:p14="http://schemas.microsoft.com/office/powerpoint/2010/main" val="158979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213" y="1244833"/>
            <a:ext cx="2862005" cy="4744906"/>
          </a:xfrm>
        </p:spPr>
      </p:pic>
    </p:spTree>
    <p:extLst>
      <p:ext uri="{BB962C8B-B14F-4D97-AF65-F5344CB8AC3E}">
        <p14:creationId xmlns:p14="http://schemas.microsoft.com/office/powerpoint/2010/main" val="61646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800" dirty="0"/>
              <a:t>ที่มาและความสำคัญของปัญหา</a:t>
            </a:r>
            <a:br>
              <a:rPr lang="en-US" sz="4800" dirty="0"/>
            </a:br>
            <a:endParaRPr lang="th-TH" sz="4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2" y="2191907"/>
            <a:ext cx="5128168" cy="3111141"/>
          </a:xfrm>
        </p:spPr>
      </p:pic>
    </p:spTree>
    <p:extLst>
      <p:ext uri="{BB962C8B-B14F-4D97-AF65-F5344CB8AC3E}">
        <p14:creationId xmlns:p14="http://schemas.microsoft.com/office/powerpoint/2010/main" val="338219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10" y="2038311"/>
            <a:ext cx="5005007" cy="3339548"/>
          </a:xfrm>
        </p:spPr>
      </p:pic>
    </p:spTree>
    <p:extLst>
      <p:ext uri="{BB962C8B-B14F-4D97-AF65-F5344CB8AC3E}">
        <p14:creationId xmlns:p14="http://schemas.microsoft.com/office/powerpoint/2010/main" val="341964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793" y="2136248"/>
            <a:ext cx="4936514" cy="3131244"/>
          </a:xfrm>
        </p:spPr>
      </p:pic>
    </p:spTree>
    <p:extLst>
      <p:ext uri="{BB962C8B-B14F-4D97-AF65-F5344CB8AC3E}">
        <p14:creationId xmlns:p14="http://schemas.microsoft.com/office/powerpoint/2010/main" val="205941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th-TH" sz="5400" dirty="0"/>
              <a:t>เทคโนโลยีที่ใช้ ภาษาที่ใช้ในการพัฒนา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th-TH" sz="2200" dirty="0"/>
              <a:t>ในการพัฒนาตัวแอปพลิเคชั่น </a:t>
            </a:r>
            <a:r>
              <a:rPr lang="en-US" sz="2200" dirty="0"/>
              <a:t>Diabetes healthy </a:t>
            </a:r>
            <a:r>
              <a:rPr lang="th-TH" sz="2200" dirty="0"/>
              <a:t>เราจะทำการใช้พัฒนาเป็น </a:t>
            </a:r>
            <a:r>
              <a:rPr lang="en-US" sz="2200" dirty="0"/>
              <a:t>mobile Application </a:t>
            </a:r>
            <a:r>
              <a:rPr lang="th-TH" sz="2200" dirty="0"/>
              <a:t>โดยเป็นประเภท </a:t>
            </a:r>
            <a:r>
              <a:rPr lang="en-US" sz="2200" dirty="0"/>
              <a:t>hybrid application </a:t>
            </a:r>
            <a:r>
              <a:rPr lang="th-TH" sz="2200" dirty="0"/>
              <a:t>สามารถใช้ได้ทั้งฝั่ง </a:t>
            </a:r>
            <a:r>
              <a:rPr lang="en-US" sz="2200" dirty="0"/>
              <a:t>android </a:t>
            </a:r>
            <a:r>
              <a:rPr lang="th-TH" sz="2200" dirty="0"/>
              <a:t>และ </a:t>
            </a:r>
            <a:r>
              <a:rPr lang="en-US" sz="2200" dirty="0"/>
              <a:t>IOS </a:t>
            </a:r>
            <a:r>
              <a:rPr lang="th-TH" sz="2200" dirty="0"/>
              <a:t>ซึ่งภาษาที่จะใช้พัฒนาคือ ภาษา </a:t>
            </a:r>
            <a:r>
              <a:rPr lang="en-US" sz="2200" dirty="0" err="1"/>
              <a:t>lua</a:t>
            </a:r>
            <a:r>
              <a:rPr lang="en-US" sz="2200" dirty="0"/>
              <a:t> </a:t>
            </a:r>
            <a:r>
              <a:rPr lang="th-TH" sz="2200" dirty="0"/>
              <a:t>เป็นภาษาในเชิง </a:t>
            </a:r>
            <a:r>
              <a:rPr lang="en-US" sz="2200" dirty="0"/>
              <a:t>script </a:t>
            </a:r>
            <a:r>
              <a:rPr lang="th-TH" sz="2200" dirty="0"/>
              <a:t>เป็นภาษาที่ประเภทข้อมูลสามารถปรับเปลี่ยนได้ เข้าใจง่ายถึงแม้ว่าจะเป็นภาษาระดับสูง ซึ่งไม่เคยใช้มาก่อนก็ตาม</a:t>
            </a:r>
            <a:r>
              <a:rPr lang="en-US" sz="2200" dirty="0"/>
              <a:t>syntax </a:t>
            </a:r>
            <a:r>
              <a:rPr lang="th-TH" sz="2200" dirty="0"/>
              <a:t>ไม่ยุ่งยาก มีความซับซ้อนไม่มาก อีกทั้งคำสั่งต่างๆก็เรียกใช้ได้ง่าย มี </a:t>
            </a:r>
            <a:r>
              <a:rPr lang="en-US" sz="2200" dirty="0"/>
              <a:t>library </a:t>
            </a:r>
            <a:r>
              <a:rPr lang="th-TH" sz="2200" dirty="0"/>
              <a:t>ที่มีความครอบคลุม (</a:t>
            </a:r>
            <a:r>
              <a:rPr lang="en-US" sz="2200" dirty="0"/>
              <a:t>including OpenGL, </a:t>
            </a:r>
            <a:r>
              <a:rPr lang="en-US" sz="2200" dirty="0" err="1"/>
              <a:t>OpenAL</a:t>
            </a:r>
            <a:r>
              <a:rPr lang="en-US" sz="2200" dirty="0"/>
              <a:t>, Google Maps, Box2D physics, Facebook Connect, Game Center, in-app purchases and much more)</a:t>
            </a:r>
            <a:r>
              <a:rPr lang="th-TH" sz="2200" dirty="0"/>
              <a:t>ตัวโปรแกรมไม่สิ้นเปลืองทรัพยากรเครื่อง ทำงานได้รวดเร็ว มีหลาย </a:t>
            </a:r>
            <a:r>
              <a:rPr lang="en-US" sz="2200" dirty="0"/>
              <a:t>platform </a:t>
            </a:r>
            <a:r>
              <a:rPr lang="th-TH" sz="2200" dirty="0"/>
              <a:t>ให้ใช้ การจัดการเกี่ยวกับเกมส์และ </a:t>
            </a:r>
            <a:r>
              <a:rPr lang="en-US" sz="2200" dirty="0"/>
              <a:t>social network </a:t>
            </a:r>
            <a:r>
              <a:rPr lang="th-TH" sz="2200" dirty="0"/>
              <a:t>นั้นมีความสามารถเพียงพอกับความต้องการในปัจจุบันและมีตัวช่วยในการจัดการฐานข้อมูลผ่านทาง </a:t>
            </a:r>
            <a:r>
              <a:rPr lang="en-US" sz="2200" dirty="0"/>
              <a:t>web service</a:t>
            </a:r>
            <a:endParaRPr lang="th-TH" sz="2200" dirty="0"/>
          </a:p>
        </p:txBody>
      </p:sp>
    </p:spTree>
    <p:extLst>
      <p:ext uri="{BB962C8B-B14F-4D97-AF65-F5344CB8AC3E}">
        <p14:creationId xmlns:p14="http://schemas.microsoft.com/office/powerpoint/2010/main" val="117198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/>
              <a:t>การแบ่งหน้าที่ความรับผิดชอบของสมาชิกแต่ละคนภายในทีม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ในกลุ่มของผมจะใช้การทำงานร่วมกันโดยใช้รูปแบบในการพัฒนาแบบ </a:t>
            </a:r>
            <a:r>
              <a:rPr lang="en-US" sz="3200" dirty="0"/>
              <a:t>Agile </a:t>
            </a:r>
            <a:r>
              <a:rPr lang="th-TH" sz="3200" dirty="0"/>
              <a:t>ในแบบ </a:t>
            </a:r>
            <a:r>
              <a:rPr lang="en-US" sz="3200" dirty="0"/>
              <a:t>Scrum </a:t>
            </a:r>
            <a:r>
              <a:rPr lang="th-TH" sz="3200" dirty="0"/>
              <a:t>เป็นการทำงานแบบช่วยกันทำในแต่ละฟังก์ชั่นเพื่อให้การทำงานในแต่ละฟังก์ชันเสร็จสิ้นอย่างรวดเร็ว และทำให้เห็นถึงข้อเสียของแต่ละรอบการทำงานเพื่อให้พัฒนาการทำงานในรอบการทำงานถัดไปมีประสิทธิภาพดีขึ้น</a:t>
            </a:r>
          </a:p>
        </p:txBody>
      </p:sp>
    </p:spTree>
    <p:extLst>
      <p:ext uri="{BB962C8B-B14F-4D97-AF65-F5344CB8AC3E}">
        <p14:creationId xmlns:p14="http://schemas.microsoft.com/office/powerpoint/2010/main" val="75090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ผลการค้นหารูปภาพสำหรับ agile scr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48" y="1963955"/>
            <a:ext cx="667553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36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Use Case Diagrams</a:t>
            </a:r>
            <a:endParaRPr lang="th-TH" sz="4200" dirty="0"/>
          </a:p>
        </p:txBody>
      </p:sp>
      <p:sp>
        <p:nvSpPr>
          <p:cNvPr id="6" name="Rectangle 5"/>
          <p:cNvSpPr/>
          <p:nvPr/>
        </p:nvSpPr>
        <p:spPr>
          <a:xfrm>
            <a:off x="3927044" y="1681682"/>
            <a:ext cx="3590488" cy="4991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950" y="1763517"/>
            <a:ext cx="3100453" cy="4827781"/>
          </a:xfrm>
        </p:spPr>
      </p:pic>
    </p:spTree>
    <p:extLst>
      <p:ext uri="{BB962C8B-B14F-4D97-AF65-F5344CB8AC3E}">
        <p14:creationId xmlns:p14="http://schemas.microsoft.com/office/powerpoint/2010/main" val="29513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Prototype </a:t>
            </a:r>
            <a:r>
              <a:rPr lang="th-TH" sz="4000" dirty="0"/>
              <a:t>ของระบบ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735" y="1399518"/>
            <a:ext cx="2786962" cy="4659286"/>
          </a:xfrm>
        </p:spPr>
      </p:pic>
    </p:spTree>
    <p:extLst>
      <p:ext uri="{BB962C8B-B14F-4D97-AF65-F5344CB8AC3E}">
        <p14:creationId xmlns:p14="http://schemas.microsoft.com/office/powerpoint/2010/main" val="40849044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187</TotalTime>
  <Words>277</Words>
  <Application>Microsoft Office PowerPoint</Application>
  <PresentationFormat>Widescreen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Angsana New</vt:lpstr>
      <vt:lpstr>Arial</vt:lpstr>
      <vt:lpstr>Cordia New</vt:lpstr>
      <vt:lpstr>Gill Sans MT</vt:lpstr>
      <vt:lpstr>Gallery</vt:lpstr>
      <vt:lpstr>Diabetes Healthy</vt:lpstr>
      <vt:lpstr>ที่มาและความสำคัญของปัญหา </vt:lpstr>
      <vt:lpstr>PowerPoint Presentation</vt:lpstr>
      <vt:lpstr>PowerPoint Presentation</vt:lpstr>
      <vt:lpstr> เทคโนโลยีที่ใช้ ภาษาที่ใช้ในการพัฒนา</vt:lpstr>
      <vt:lpstr>การแบ่งหน้าที่ความรับผิดชอบของสมาชิกแต่ละคนภายในทีม</vt:lpstr>
      <vt:lpstr>PowerPoint Presentation</vt:lpstr>
      <vt:lpstr>Use Case Diagrams</vt:lpstr>
      <vt:lpstr>Prototype ของระบบ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Saranyoo Promsangrat</dc:creator>
  <cp:lastModifiedBy>wasit tanpanish</cp:lastModifiedBy>
  <cp:revision>11</cp:revision>
  <dcterms:created xsi:type="dcterms:W3CDTF">2017-01-26T18:01:08Z</dcterms:created>
  <dcterms:modified xsi:type="dcterms:W3CDTF">2017-02-02T19:02:23Z</dcterms:modified>
</cp:coreProperties>
</file>