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75" r:id="rId4"/>
    <p:sldId id="259" r:id="rId5"/>
    <p:sldId id="274" r:id="rId6"/>
    <p:sldId id="260" r:id="rId7"/>
    <p:sldId id="258" r:id="rId8"/>
    <p:sldId id="262" r:id="rId9"/>
    <p:sldId id="263" r:id="rId10"/>
    <p:sldId id="265" r:id="rId11"/>
    <p:sldId id="267" r:id="rId12"/>
    <p:sldId id="266" r:id="rId13"/>
    <p:sldId id="268" r:id="rId14"/>
    <p:sldId id="269" r:id="rId15"/>
    <p:sldId id="273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E2D4E9-5B18-427B-B1AE-2AD7E268A467}">
          <p14:sldIdLst>
            <p14:sldId id="256"/>
            <p14:sldId id="257"/>
            <p14:sldId id="275"/>
            <p14:sldId id="259"/>
            <p14:sldId id="274"/>
            <p14:sldId id="260"/>
            <p14:sldId id="258"/>
            <p14:sldId id="262"/>
            <p14:sldId id="263"/>
            <p14:sldId id="265"/>
            <p14:sldId id="267"/>
            <p14:sldId id="266"/>
            <p14:sldId id="268"/>
            <p14:sldId id="269"/>
            <p14:sldId id="273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1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62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43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33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42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7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52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22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3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8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56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75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8408" y="1188529"/>
            <a:ext cx="7205858" cy="1646302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Diabetes Healthy</a:t>
            </a:r>
            <a:endParaRPr lang="th-TH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9538" y="2935586"/>
            <a:ext cx="8637072" cy="977621"/>
          </a:xfrm>
        </p:spPr>
        <p:txBody>
          <a:bodyPr>
            <a:noAutofit/>
          </a:bodyPr>
          <a:lstStyle/>
          <a:p>
            <a:r>
              <a:rPr lang="th-TH" sz="2800" dirty="0"/>
              <a:t>เสนอโดย </a:t>
            </a:r>
          </a:p>
          <a:p>
            <a:r>
              <a:rPr lang="th-TH" sz="2800" dirty="0"/>
              <a:t>นาย รัฐกิตติ์ ธนาศักดิ์กุลสิริ    </a:t>
            </a:r>
            <a:r>
              <a:rPr lang="en-GB" sz="2800" dirty="0"/>
              <a:t>ID </a:t>
            </a:r>
            <a:r>
              <a:rPr lang="th-TH" sz="2800" dirty="0"/>
              <a:t>5730213028</a:t>
            </a:r>
            <a:endParaRPr lang="en-US" sz="2800" dirty="0"/>
          </a:p>
          <a:p>
            <a:r>
              <a:rPr lang="th-TH" sz="2800" dirty="0"/>
              <a:t>นาย ศรัณยู พรมแสงรัตน์      </a:t>
            </a:r>
            <a:r>
              <a:rPr lang="en-GB" sz="2800" dirty="0"/>
              <a:t> ID </a:t>
            </a:r>
            <a:r>
              <a:rPr lang="th-TH" sz="2800" dirty="0"/>
              <a:t>5730213036</a:t>
            </a:r>
            <a:endParaRPr lang="en-US" sz="2800" dirty="0"/>
          </a:p>
          <a:p>
            <a:r>
              <a:rPr lang="th-TH" sz="2800" dirty="0"/>
              <a:t>นาย ธีร์ธวัช ชิตพิทักษ์         </a:t>
            </a:r>
            <a:r>
              <a:rPr lang="en-GB" sz="2800" dirty="0"/>
              <a:t> ID </a:t>
            </a:r>
            <a:r>
              <a:rPr lang="th-TH" sz="2800" dirty="0"/>
              <a:t>5730213091</a:t>
            </a:r>
            <a:endParaRPr lang="en-US" sz="2800" dirty="0"/>
          </a:p>
          <a:p>
            <a:endParaRPr lang="th-TH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67" y="991581"/>
            <a:ext cx="1829071" cy="18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44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2102" y="1329136"/>
            <a:ext cx="2822227" cy="4678956"/>
          </a:xfrm>
        </p:spPr>
      </p:pic>
    </p:spTree>
    <p:extLst>
      <p:ext uri="{BB962C8B-B14F-4D97-AF65-F5344CB8AC3E}">
        <p14:creationId xmlns:p14="http://schemas.microsoft.com/office/powerpoint/2010/main" val="1875910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8417" y="1329136"/>
            <a:ext cx="2729597" cy="4525385"/>
          </a:xfrm>
        </p:spPr>
      </p:pic>
    </p:spTree>
    <p:extLst>
      <p:ext uri="{BB962C8B-B14F-4D97-AF65-F5344CB8AC3E}">
        <p14:creationId xmlns:p14="http://schemas.microsoft.com/office/powerpoint/2010/main" val="1356178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333" y="1261611"/>
            <a:ext cx="2905766" cy="4817455"/>
          </a:xfrm>
        </p:spPr>
      </p:pic>
    </p:spTree>
    <p:extLst>
      <p:ext uri="{BB962C8B-B14F-4D97-AF65-F5344CB8AC3E}">
        <p14:creationId xmlns:p14="http://schemas.microsoft.com/office/powerpoint/2010/main" val="3135043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2916" y="1329136"/>
            <a:ext cx="2880599" cy="4775730"/>
          </a:xfrm>
        </p:spPr>
      </p:pic>
    </p:spTree>
    <p:extLst>
      <p:ext uri="{BB962C8B-B14F-4D97-AF65-F5344CB8AC3E}">
        <p14:creationId xmlns:p14="http://schemas.microsoft.com/office/powerpoint/2010/main" val="3366851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1698" y="1199362"/>
            <a:ext cx="2725726" cy="451896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769" y="1717761"/>
            <a:ext cx="1729960" cy="28680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3989" y="1354119"/>
            <a:ext cx="1729960" cy="28680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9840" y="1010801"/>
            <a:ext cx="1729960" cy="28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33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5579" y="1329136"/>
            <a:ext cx="2535273" cy="4500110"/>
          </a:xfrm>
        </p:spPr>
      </p:pic>
    </p:spTree>
    <p:extLst>
      <p:ext uri="{BB962C8B-B14F-4D97-AF65-F5344CB8AC3E}">
        <p14:creationId xmlns:p14="http://schemas.microsoft.com/office/powerpoint/2010/main" val="3225411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5731" y="1068664"/>
            <a:ext cx="3014970" cy="4864791"/>
          </a:xfrm>
        </p:spPr>
      </p:pic>
    </p:spTree>
    <p:extLst>
      <p:ext uri="{BB962C8B-B14F-4D97-AF65-F5344CB8AC3E}">
        <p14:creationId xmlns:p14="http://schemas.microsoft.com/office/powerpoint/2010/main" val="2221745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8890" y="1135776"/>
            <a:ext cx="3248651" cy="4794477"/>
          </a:xfrm>
        </p:spPr>
      </p:pic>
    </p:spTree>
    <p:extLst>
      <p:ext uri="{BB962C8B-B14F-4D97-AF65-F5344CB8AC3E}">
        <p14:creationId xmlns:p14="http://schemas.microsoft.com/office/powerpoint/2010/main" val="1589791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2213" y="1244833"/>
            <a:ext cx="2862005" cy="4744906"/>
          </a:xfrm>
        </p:spPr>
      </p:pic>
    </p:spTree>
    <p:extLst>
      <p:ext uri="{BB962C8B-B14F-4D97-AF65-F5344CB8AC3E}">
        <p14:creationId xmlns:p14="http://schemas.microsoft.com/office/powerpoint/2010/main" val="616464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Autofit/>
          </a:bodyPr>
          <a:lstStyle/>
          <a:p>
            <a:r>
              <a:rPr lang="th-TH" sz="4800"/>
              <a:t>ที่มาและความสำคัญของปัญหา</a:t>
            </a:r>
            <a:br>
              <a:rPr lang="en-US" sz="4800"/>
            </a:br>
            <a:endParaRPr lang="th-TH" sz="4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8730" y="2016125"/>
            <a:ext cx="5728864" cy="3449638"/>
          </a:xfrm>
        </p:spPr>
      </p:pic>
    </p:spTree>
    <p:extLst>
      <p:ext uri="{BB962C8B-B14F-4D97-AF65-F5344CB8AC3E}">
        <p14:creationId xmlns:p14="http://schemas.microsoft.com/office/powerpoint/2010/main" val="3382191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0966" y="2016125"/>
            <a:ext cx="6144393" cy="3449638"/>
          </a:xfrm>
        </p:spPr>
      </p:pic>
    </p:spTree>
    <p:extLst>
      <p:ext uri="{BB962C8B-B14F-4D97-AF65-F5344CB8AC3E}">
        <p14:creationId xmlns:p14="http://schemas.microsoft.com/office/powerpoint/2010/main" val="286824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4240" y="2016125"/>
            <a:ext cx="6097844" cy="3449638"/>
          </a:xfrm>
        </p:spPr>
      </p:pic>
    </p:spTree>
    <p:extLst>
      <p:ext uri="{BB962C8B-B14F-4D97-AF65-F5344CB8AC3E}">
        <p14:creationId xmlns:p14="http://schemas.microsoft.com/office/powerpoint/2010/main" val="341964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8763" y="2016125"/>
            <a:ext cx="6128798" cy="3449638"/>
          </a:xfrm>
        </p:spPr>
      </p:pic>
    </p:spTree>
    <p:extLst>
      <p:ext uri="{BB962C8B-B14F-4D97-AF65-F5344CB8AC3E}">
        <p14:creationId xmlns:p14="http://schemas.microsoft.com/office/powerpoint/2010/main" val="3887939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793" y="2136248"/>
            <a:ext cx="4936514" cy="3131244"/>
          </a:xfrm>
        </p:spPr>
      </p:pic>
    </p:spTree>
    <p:extLst>
      <p:ext uri="{BB962C8B-B14F-4D97-AF65-F5344CB8AC3E}">
        <p14:creationId xmlns:p14="http://schemas.microsoft.com/office/powerpoint/2010/main" val="2059418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 </a:t>
            </a:r>
            <a:r>
              <a:rPr lang="th-TH" sz="5400" dirty="0"/>
              <a:t>เทคโนโลยีที่ใช้ ภาษาที่ใช้ในการพัฒนา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0758" y="2122393"/>
            <a:ext cx="3648075" cy="12573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4277" y="2122394"/>
            <a:ext cx="1257046" cy="12570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9473" y="2122393"/>
            <a:ext cx="2824163" cy="12570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0758" y="4059350"/>
            <a:ext cx="3857625" cy="1181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9473" y="4065517"/>
            <a:ext cx="2974831" cy="11749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82184" y="4059350"/>
            <a:ext cx="2246264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980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/>
              <a:t>การแบ่งหน้าที่ความรับผิดชอบของสมาชิกแต่ละคนภายในทีม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224589"/>
              </p:ext>
            </p:extLst>
          </p:nvPr>
        </p:nvGraphicFramePr>
        <p:xfrm>
          <a:off x="1451579" y="1940624"/>
          <a:ext cx="9604375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7695">
                  <a:extLst>
                    <a:ext uri="{9D8B030D-6E8A-4147-A177-3AD203B41FA5}">
                      <a16:colId xmlns:a16="http://schemas.microsoft.com/office/drawing/2014/main" val="1122378421"/>
                    </a:ext>
                  </a:extLst>
                </a:gridCol>
                <a:gridCol w="1651187">
                  <a:extLst>
                    <a:ext uri="{9D8B030D-6E8A-4147-A177-3AD203B41FA5}">
                      <a16:colId xmlns:a16="http://schemas.microsoft.com/office/drawing/2014/main" val="2061114826"/>
                    </a:ext>
                  </a:extLst>
                </a:gridCol>
                <a:gridCol w="1593908">
                  <a:extLst>
                    <a:ext uri="{9D8B030D-6E8A-4147-A177-3AD203B41FA5}">
                      <a16:colId xmlns:a16="http://schemas.microsoft.com/office/drawing/2014/main" val="1334695245"/>
                    </a:ext>
                  </a:extLst>
                </a:gridCol>
                <a:gridCol w="1812022">
                  <a:extLst>
                    <a:ext uri="{9D8B030D-6E8A-4147-A177-3AD203B41FA5}">
                      <a16:colId xmlns:a16="http://schemas.microsoft.com/office/drawing/2014/main" val="1887891604"/>
                    </a:ext>
                  </a:extLst>
                </a:gridCol>
                <a:gridCol w="1139563">
                  <a:extLst>
                    <a:ext uri="{9D8B030D-6E8A-4147-A177-3AD203B41FA5}">
                      <a16:colId xmlns:a16="http://schemas.microsoft.com/office/drawing/2014/main" val="2081269598"/>
                    </a:ext>
                  </a:extLst>
                </a:gridCol>
              </a:tblGrid>
              <a:tr h="348071">
                <a:tc>
                  <a:txBody>
                    <a:bodyPr/>
                    <a:lstStyle/>
                    <a:p>
                      <a:r>
                        <a:rPr lang="th-TH" dirty="0"/>
                        <a:t>ฟังก์ชั่น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T.Ratthakit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P.Saranyoo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C.Teetawat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หมายเหตุ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139715"/>
                  </a:ext>
                </a:extLst>
              </a:tr>
              <a:tr h="3480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913119"/>
                  </a:ext>
                </a:extLst>
              </a:tr>
              <a:tr h="3480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827331"/>
                  </a:ext>
                </a:extLst>
              </a:tr>
              <a:tr h="348071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579758"/>
                  </a:ext>
                </a:extLst>
              </a:tr>
              <a:tr h="3480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Analysis Sugar blood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33389"/>
                  </a:ext>
                </a:extLst>
              </a:tr>
              <a:tr h="348071">
                <a:tc>
                  <a:txBody>
                    <a:bodyPr/>
                    <a:lstStyle/>
                    <a:p>
                      <a:r>
                        <a:rPr lang="en-US" dirty="0"/>
                        <a:t>Notification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149972"/>
                  </a:ext>
                </a:extLst>
              </a:tr>
              <a:tr h="348071">
                <a:tc>
                  <a:txBody>
                    <a:bodyPr/>
                    <a:lstStyle/>
                    <a:p>
                      <a:r>
                        <a:rPr lang="en-US" dirty="0"/>
                        <a:t>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322917"/>
                  </a:ext>
                </a:extLst>
              </a:tr>
              <a:tr h="348071">
                <a:tc>
                  <a:txBody>
                    <a:bodyPr/>
                    <a:lstStyle/>
                    <a:p>
                      <a:r>
                        <a:rPr lang="en-US" dirty="0"/>
                        <a:t>Food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788270"/>
                  </a:ext>
                </a:extLst>
              </a:tr>
              <a:tr h="348071">
                <a:tc>
                  <a:txBody>
                    <a:bodyPr/>
                    <a:lstStyle/>
                    <a:p>
                      <a:r>
                        <a:rPr lang="en-US" dirty="0"/>
                        <a:t>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480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903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Prototype </a:t>
            </a:r>
            <a:r>
              <a:rPr lang="th-TH" sz="4000" dirty="0"/>
              <a:t>ของระบบ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9735" y="1399518"/>
            <a:ext cx="2786962" cy="4659286"/>
          </a:xfrm>
        </p:spPr>
      </p:pic>
    </p:spTree>
    <p:extLst>
      <p:ext uri="{BB962C8B-B14F-4D97-AF65-F5344CB8AC3E}">
        <p14:creationId xmlns:p14="http://schemas.microsoft.com/office/powerpoint/2010/main" val="408490445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228</TotalTime>
  <Words>96</Words>
  <Application>Microsoft Office PowerPoint</Application>
  <PresentationFormat>Widescreen</PresentationFormat>
  <Paragraphs>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Angsana New</vt:lpstr>
      <vt:lpstr>Arial</vt:lpstr>
      <vt:lpstr>Cordia New</vt:lpstr>
      <vt:lpstr>Gill Sans MT</vt:lpstr>
      <vt:lpstr>Gallery</vt:lpstr>
      <vt:lpstr>Diabetes Healthy</vt:lpstr>
      <vt:lpstr>ที่มาและความสำคัญของปัญหา </vt:lpstr>
      <vt:lpstr>PowerPoint Presentation</vt:lpstr>
      <vt:lpstr>PowerPoint Presentation</vt:lpstr>
      <vt:lpstr>PowerPoint Presentation</vt:lpstr>
      <vt:lpstr>PowerPoint Presentation</vt:lpstr>
      <vt:lpstr> เทคโนโลยีที่ใช้ ภาษาที่ใช้ในการพัฒนา</vt:lpstr>
      <vt:lpstr>การแบ่งหน้าที่ความรับผิดชอบของสมาชิกแต่ละคนภายในทีม</vt:lpstr>
      <vt:lpstr>Prototype ของระบบ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</dc:title>
  <dc:creator>Saranyoo Promsangrat</dc:creator>
  <cp:lastModifiedBy>wasit tanpanish</cp:lastModifiedBy>
  <cp:revision>15</cp:revision>
  <dcterms:created xsi:type="dcterms:W3CDTF">2017-01-26T18:01:08Z</dcterms:created>
  <dcterms:modified xsi:type="dcterms:W3CDTF">2017-02-05T17:09:45Z</dcterms:modified>
</cp:coreProperties>
</file>