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5" r:id="rId4"/>
    <p:sldId id="259" r:id="rId5"/>
    <p:sldId id="274" r:id="rId6"/>
    <p:sldId id="260" r:id="rId7"/>
    <p:sldId id="258" r:id="rId8"/>
    <p:sldId id="262" r:id="rId9"/>
    <p:sldId id="278" r:id="rId10"/>
    <p:sldId id="284" r:id="rId11"/>
    <p:sldId id="279" r:id="rId12"/>
    <p:sldId id="263" r:id="rId13"/>
    <p:sldId id="265" r:id="rId14"/>
    <p:sldId id="267" r:id="rId15"/>
    <p:sldId id="266" r:id="rId16"/>
    <p:sldId id="268" r:id="rId17"/>
    <p:sldId id="269" r:id="rId18"/>
    <p:sldId id="281" r:id="rId19"/>
    <p:sldId id="273" r:id="rId20"/>
    <p:sldId id="270" r:id="rId21"/>
    <p:sldId id="280" r:id="rId22"/>
    <p:sldId id="276" r:id="rId23"/>
    <p:sldId id="271" r:id="rId24"/>
    <p:sldId id="272" r:id="rId25"/>
    <p:sldId id="282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E2D4E9-5B18-427B-B1AE-2AD7E268A467}">
          <p14:sldIdLst>
            <p14:sldId id="256"/>
            <p14:sldId id="257"/>
            <p14:sldId id="275"/>
            <p14:sldId id="259"/>
            <p14:sldId id="274"/>
            <p14:sldId id="260"/>
            <p14:sldId id="258"/>
            <p14:sldId id="262"/>
            <p14:sldId id="278"/>
            <p14:sldId id="284"/>
            <p14:sldId id="279"/>
            <p14:sldId id="263"/>
            <p14:sldId id="265"/>
            <p14:sldId id="267"/>
            <p14:sldId id="266"/>
            <p14:sldId id="268"/>
            <p14:sldId id="269"/>
            <p14:sldId id="281"/>
            <p14:sldId id="273"/>
            <p14:sldId id="270"/>
            <p14:sldId id="280"/>
            <p14:sldId id="276"/>
            <p14:sldId id="271"/>
            <p14:sldId id="272"/>
            <p14:sldId id="28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2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3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2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2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vcharkarn.com/varticle/4219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charkarn.com/varticle/4219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759" y="1502038"/>
            <a:ext cx="7205858" cy="1646302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DIABETES MONITORING SYSTEM</a:t>
            </a:r>
            <a:endParaRPr lang="th-TH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538" y="2935586"/>
            <a:ext cx="8637072" cy="977621"/>
          </a:xfrm>
        </p:spPr>
        <p:txBody>
          <a:bodyPr>
            <a:noAutofit/>
          </a:bodyPr>
          <a:lstStyle/>
          <a:p>
            <a:r>
              <a:rPr lang="th-TH" sz="2800" dirty="0"/>
              <a:t>เสนอโดย </a:t>
            </a:r>
          </a:p>
          <a:p>
            <a:r>
              <a:rPr lang="th-TH" sz="2800" dirty="0"/>
              <a:t>นาย รัฐกิตติ์ ธนาศักดิ์กุลสิริ    </a:t>
            </a:r>
            <a:r>
              <a:rPr lang="en-GB" sz="2800" dirty="0"/>
              <a:t>ID </a:t>
            </a:r>
            <a:r>
              <a:rPr lang="th-TH" sz="2800" dirty="0"/>
              <a:t>5730213028</a:t>
            </a:r>
            <a:endParaRPr lang="en-US" sz="2800" dirty="0"/>
          </a:p>
          <a:p>
            <a:r>
              <a:rPr lang="th-TH" sz="2800" dirty="0"/>
              <a:t>นาย ศรัณยู พรมแสงรัตน์      </a:t>
            </a:r>
            <a:r>
              <a:rPr lang="en-GB" sz="2800" dirty="0"/>
              <a:t> ID </a:t>
            </a:r>
            <a:r>
              <a:rPr lang="th-TH" sz="2800" dirty="0"/>
              <a:t>5730213036</a:t>
            </a:r>
            <a:endParaRPr lang="en-US" sz="2800" dirty="0"/>
          </a:p>
          <a:p>
            <a:r>
              <a:rPr lang="th-TH" sz="2800" dirty="0"/>
              <a:t>นาย ธีร์ธวัช ชิตพิทักษ์         </a:t>
            </a:r>
            <a:r>
              <a:rPr lang="en-GB" sz="2800" dirty="0"/>
              <a:t> ID </a:t>
            </a:r>
            <a:r>
              <a:rPr lang="th-TH" sz="2800" dirty="0"/>
              <a:t>5730213091</a:t>
            </a:r>
            <a:endParaRPr lang="en-US" sz="2800" dirty="0"/>
          </a:p>
          <a:p>
            <a:endParaRPr lang="th-T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45" y="529388"/>
            <a:ext cx="2387970" cy="24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9507" y="339635"/>
            <a:ext cx="7380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2"/>
              </a:rPr>
              <a:t>SOA (Service-Oriented Architecture)</a:t>
            </a:r>
            <a:endParaRPr lang="en-US" sz="3600" dirty="0"/>
          </a:p>
          <a:p>
            <a:endParaRPr lang="th-TH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69" y="1175824"/>
            <a:ext cx="8844081" cy="4911468"/>
          </a:xfrm>
        </p:spPr>
      </p:pic>
    </p:spTree>
    <p:extLst>
      <p:ext uri="{BB962C8B-B14F-4D97-AF65-F5344CB8AC3E}">
        <p14:creationId xmlns:p14="http://schemas.microsoft.com/office/powerpoint/2010/main" val="13563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ฟังก์ชั่นหลักของโปรแกรมนี้ประกอบด้วย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39519"/>
            <a:ext cx="9603275" cy="3450613"/>
          </a:xfrm>
        </p:spPr>
        <p:txBody>
          <a:bodyPr>
            <a:noAutofit/>
          </a:bodyPr>
          <a:lstStyle/>
          <a:p>
            <a:r>
              <a:rPr lang="th-TH" sz="2800" dirty="0" smtClean="0"/>
              <a:t> </a:t>
            </a:r>
            <a:r>
              <a:rPr lang="th-TH" sz="2800" dirty="0"/>
              <a:t>การวิเคราะห์ผลของเลือดจากเครื่องวัดระดับน้ำตาลในเลือด</a:t>
            </a:r>
          </a:p>
          <a:p>
            <a:r>
              <a:rPr lang="th-TH" sz="2800" dirty="0" smtClean="0"/>
              <a:t>กราฟ</a:t>
            </a:r>
            <a:r>
              <a:rPr lang="th-TH" sz="2800" dirty="0"/>
              <a:t>ติดตามระดับน้ำตาลในเลือด พร้อมคำแนะนำการปฏิบัติ</a:t>
            </a:r>
            <a:r>
              <a:rPr lang="th-TH" sz="2800" dirty="0" smtClean="0"/>
              <a:t>ตัว</a:t>
            </a:r>
          </a:p>
          <a:p>
            <a:r>
              <a:rPr lang="th-TH" sz="2800" dirty="0"/>
              <a:t>ค่าดัชนีน้ำตาลของอาหาร</a:t>
            </a:r>
          </a:p>
          <a:p>
            <a:r>
              <a:rPr lang="th-TH" sz="2800" dirty="0" smtClean="0"/>
              <a:t>ความรู้ </a:t>
            </a:r>
            <a:r>
              <a:rPr lang="th-TH" sz="2800" dirty="0"/>
              <a:t>ข้อปฏิบัติต่างๆของผู้ป่วย</a:t>
            </a:r>
            <a:r>
              <a:rPr lang="th-TH" sz="2800" dirty="0" smtClean="0"/>
              <a:t>เบาหวาน</a:t>
            </a:r>
          </a:p>
          <a:p>
            <a:r>
              <a:rPr lang="th-TH" sz="2800" dirty="0" smtClean="0"/>
              <a:t>การแจ้งเตือนผ่านไลน์จากผู้ป่วยและหมอ </a:t>
            </a:r>
          </a:p>
          <a:p>
            <a:r>
              <a:rPr lang="th-TH" sz="2800" dirty="0" smtClean="0"/>
              <a:t>การแจ้งเตือนให้ผู้ป่วยเจาะเลือดตามเวลาที่กำหนด</a:t>
            </a:r>
          </a:p>
          <a:p>
            <a:r>
              <a:rPr lang="th-TH" sz="2800" dirty="0" smtClean="0"/>
              <a:t>การบันทึกรายการอาหาร</a:t>
            </a:r>
          </a:p>
          <a:p>
            <a:endParaRPr lang="th-TH" sz="2800" dirty="0" smtClean="0"/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7089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Prototype </a:t>
            </a:r>
            <a:r>
              <a:rPr lang="th-TH" sz="4000" dirty="0"/>
              <a:t>ของระบบ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8" y="1512015"/>
            <a:ext cx="2839615" cy="4497566"/>
          </a:xfrm>
        </p:spPr>
      </p:pic>
    </p:spTree>
    <p:extLst>
      <p:ext uri="{BB962C8B-B14F-4D97-AF65-F5344CB8AC3E}">
        <p14:creationId xmlns:p14="http://schemas.microsoft.com/office/powerpoint/2010/main" val="40849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04" y="1036990"/>
            <a:ext cx="2900829" cy="480927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7624" y="2392390"/>
            <a:ext cx="517129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Function Register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59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597" y="786078"/>
            <a:ext cx="9603275" cy="1049235"/>
          </a:xfrm>
        </p:spPr>
        <p:txBody>
          <a:bodyPr>
            <a:normAutofit/>
          </a:bodyPr>
          <a:lstStyle/>
          <a:p>
            <a:r>
              <a:rPr lang="th-TH" sz="4400" dirty="0" smtClean="0"/>
              <a:t>หน้าเลือก เพศ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80" y="903644"/>
            <a:ext cx="2962273" cy="4911136"/>
          </a:xfrm>
        </p:spPr>
      </p:pic>
    </p:spTree>
    <p:extLst>
      <p:ext uri="{BB962C8B-B14F-4D97-AF65-F5344CB8AC3E}">
        <p14:creationId xmlns:p14="http://schemas.microsoft.com/office/powerpoint/2010/main" val="13561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527061" cy="1468418"/>
          </a:xfrm>
        </p:spPr>
        <p:txBody>
          <a:bodyPr>
            <a:normAutofit/>
          </a:bodyPr>
          <a:lstStyle/>
          <a:p>
            <a:r>
              <a:rPr lang="th-TH" sz="4400" dirty="0" smtClean="0"/>
              <a:t>หน้ากรอกข้อมูลส่วนตัว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091902"/>
            <a:ext cx="2910356" cy="4825064"/>
          </a:xfrm>
        </p:spPr>
      </p:pic>
    </p:spTree>
    <p:extLst>
      <p:ext uri="{BB962C8B-B14F-4D97-AF65-F5344CB8AC3E}">
        <p14:creationId xmlns:p14="http://schemas.microsoft.com/office/powerpoint/2010/main" val="31350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673891"/>
            <a:ext cx="9603275" cy="1049235"/>
          </a:xfrm>
        </p:spPr>
        <p:txBody>
          <a:bodyPr>
            <a:noAutofit/>
          </a:bodyPr>
          <a:lstStyle/>
          <a:p>
            <a:r>
              <a:rPr lang="th-TH" sz="4000" dirty="0" smtClean="0"/>
              <a:t>หน้ากรอกข้อมูลหมอ ไลน์หมอ </a:t>
            </a:r>
            <a:br>
              <a:rPr lang="th-TH" sz="4000" dirty="0" smtClean="0"/>
            </a:br>
            <a:r>
              <a:rPr lang="th-TH" sz="4000" dirty="0" smtClean="0"/>
              <a:t>และผู้ที่ติดต่อได้ในกรณีฉุกเฉิน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940525"/>
            <a:ext cx="3028918" cy="5021626"/>
          </a:xfrm>
        </p:spPr>
      </p:pic>
    </p:spTree>
    <p:extLst>
      <p:ext uri="{BB962C8B-B14F-4D97-AF65-F5344CB8AC3E}">
        <p14:creationId xmlns:p14="http://schemas.microsoft.com/office/powerpoint/2010/main" val="33668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หน้าแรกของ 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71" y="1954401"/>
            <a:ext cx="2411235" cy="397674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94" y="1954401"/>
            <a:ext cx="2553056" cy="3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food record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38" y="1972491"/>
            <a:ext cx="2546542" cy="4103162"/>
          </a:xfrm>
        </p:spPr>
      </p:pic>
      <p:sp>
        <p:nvSpPr>
          <p:cNvPr id="8" name="Right Arrow 7"/>
          <p:cNvSpPr/>
          <p:nvPr/>
        </p:nvSpPr>
        <p:spPr>
          <a:xfrm>
            <a:off x="5476603" y="3660981"/>
            <a:ext cx="979714" cy="70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1972491"/>
            <a:ext cx="2534004" cy="41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2659655"/>
            <a:ext cx="3056708" cy="305670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46" y="862149"/>
            <a:ext cx="3080600" cy="4924431"/>
          </a:xfrm>
        </p:spPr>
      </p:pic>
      <p:sp>
        <p:nvSpPr>
          <p:cNvPr id="8" name="TextBox 7"/>
          <p:cNvSpPr txBox="1"/>
          <p:nvPr/>
        </p:nvSpPr>
        <p:spPr>
          <a:xfrm>
            <a:off x="1119829" y="2001694"/>
            <a:ext cx="4288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Function Analysis</a:t>
            </a:r>
            <a:endParaRPr lang="th-TH" sz="4400" dirty="0"/>
          </a:p>
          <a:p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2254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th-TH" sz="4800"/>
              <a:t>ที่มาและความสำคัญของปัญหา</a:t>
            </a:r>
            <a:r>
              <a:rPr lang="en-US" sz="4800"/>
              <a:t/>
            </a:r>
            <a:br>
              <a:rPr lang="en-US" sz="4800"/>
            </a:br>
            <a:endParaRPr lang="th-TH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730" y="2016125"/>
            <a:ext cx="5728864" cy="3449638"/>
          </a:xfrm>
        </p:spPr>
      </p:pic>
    </p:spTree>
    <p:extLst>
      <p:ext uri="{BB962C8B-B14F-4D97-AF65-F5344CB8AC3E}">
        <p14:creationId xmlns:p14="http://schemas.microsoft.com/office/powerpoint/2010/main" val="33821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684" y="875246"/>
            <a:ext cx="9603275" cy="1049235"/>
          </a:xfrm>
        </p:spPr>
        <p:txBody>
          <a:bodyPr>
            <a:normAutofit/>
          </a:bodyPr>
          <a:lstStyle/>
          <a:p>
            <a:r>
              <a:rPr lang="th-TH" sz="4400" dirty="0" smtClean="0"/>
              <a:t>ผลของ </a:t>
            </a:r>
            <a:r>
              <a:rPr lang="en-US" sz="4400" dirty="0" smtClean="0"/>
              <a:t>function Analysis</a:t>
            </a:r>
            <a:endParaRPr lang="en-US" sz="4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30" y="1924481"/>
            <a:ext cx="2468196" cy="400412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50" y="1924481"/>
            <a:ext cx="2268274" cy="4004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84" y="1924481"/>
            <a:ext cx="2415186" cy="40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575" y="2648584"/>
            <a:ext cx="4544272" cy="1520670"/>
          </a:xfrm>
        </p:spPr>
        <p:txBody>
          <a:bodyPr/>
          <a:lstStyle/>
          <a:p>
            <a:r>
              <a:rPr lang="th-TH" dirty="0" smtClean="0"/>
              <a:t>การแจ้งเตือนผู้ป่วยที่มีค่าน้ำตาลในเลือดในระดับที่อันตรายของโปรแกรมไปยังหมอ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63" y="914400"/>
            <a:ext cx="2810725" cy="4989038"/>
          </a:xfrm>
        </p:spPr>
      </p:pic>
    </p:spTree>
    <p:extLst>
      <p:ext uri="{BB962C8B-B14F-4D97-AF65-F5344CB8AC3E}">
        <p14:creationId xmlns:p14="http://schemas.microsoft.com/office/powerpoint/2010/main" val="22457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51578" y="2058553"/>
            <a:ext cx="432220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Function 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11" y="2920298"/>
            <a:ext cx="2502161" cy="2502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16" y="786523"/>
            <a:ext cx="3152408" cy="52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48" y="2058553"/>
            <a:ext cx="5262731" cy="1049235"/>
          </a:xfrm>
        </p:spPr>
        <p:txBody>
          <a:bodyPr/>
          <a:lstStyle/>
          <a:p>
            <a:r>
              <a:rPr lang="en-US" dirty="0" smtClean="0"/>
              <a:t>Function Food Guides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75" y="1329136"/>
            <a:ext cx="2697545" cy="43634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60" y="2814675"/>
            <a:ext cx="2623905" cy="26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32" y="1031966"/>
            <a:ext cx="3160798" cy="4847790"/>
          </a:xfrm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337019" y="1980176"/>
            <a:ext cx="521047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3" y="2820406"/>
            <a:ext cx="2552310" cy="2552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2470" y="1875673"/>
            <a:ext cx="2526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โรคเบาหวาน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อาการของผู้ป่วย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การวินิจฉัย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ชนิดของโรคเบาหวาน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โรคแทรกซ้อน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หลักการรักษา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การป้องกัน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อาหารที่ไม่ควรรับประธาน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แหล่งข้อมูลอ้างอิง</a:t>
            </a:r>
          </a:p>
          <a:p>
            <a:pPr marL="285750" indent="-285750">
              <a:buFontTx/>
              <a:buChar char="-"/>
            </a:pPr>
            <a:r>
              <a:rPr lang="th-TH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ข้อมูลผู้จัดทำ</a:t>
            </a:r>
          </a:p>
        </p:txBody>
      </p:sp>
    </p:spTree>
    <p:extLst>
      <p:ext uri="{BB962C8B-B14F-4D97-AF65-F5344CB8AC3E}">
        <p14:creationId xmlns:p14="http://schemas.microsoft.com/office/powerpoint/2010/main" val="6164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application </a:t>
            </a:r>
            <a:r>
              <a:rPr lang="th-TH" sz="4800" dirty="0" smtClean="0"/>
              <a:t>ของเราแตกต่างอย่างไร</a:t>
            </a:r>
            <a:endParaRPr lang="th-TH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76" y="2004125"/>
            <a:ext cx="8958264" cy="3303546"/>
          </a:xfrm>
        </p:spPr>
      </p:pic>
    </p:spTree>
    <p:extLst>
      <p:ext uri="{BB962C8B-B14F-4D97-AF65-F5344CB8AC3E}">
        <p14:creationId xmlns:p14="http://schemas.microsoft.com/office/powerpoint/2010/main" val="37485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/>
              <a:t>สรุป...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สามารถเชื่อมต่อกับ </a:t>
            </a:r>
            <a:r>
              <a:rPr lang="en-US" dirty="0" smtClean="0"/>
              <a:t>line </a:t>
            </a:r>
            <a:r>
              <a:rPr lang="th-TH" dirty="0" smtClean="0"/>
              <a:t>เพื่อแจ้งเตือน กับแพทย์ประจำตัวของผู้ป่วยได้โดยตรง</a:t>
            </a:r>
          </a:p>
          <a:p>
            <a:r>
              <a:rPr lang="th-TH" dirty="0" smtClean="0"/>
              <a:t>มีการเขียน </a:t>
            </a:r>
            <a:r>
              <a:rPr lang="en-US" dirty="0" smtClean="0"/>
              <a:t>web service </a:t>
            </a:r>
            <a:r>
              <a:rPr lang="th-TH" dirty="0" smtClean="0"/>
              <a:t>เพื่อเชื่อมต่อ </a:t>
            </a:r>
            <a:r>
              <a:rPr lang="en-US" dirty="0" smtClean="0"/>
              <a:t>application </a:t>
            </a:r>
            <a:r>
              <a:rPr lang="th-TH" dirty="0" smtClean="0"/>
              <a:t>กับ </a:t>
            </a:r>
            <a:r>
              <a:rPr lang="en-US" dirty="0" smtClean="0"/>
              <a:t>database </a:t>
            </a:r>
            <a:r>
              <a:rPr lang="th-TH" dirty="0" smtClean="0"/>
              <a:t>และรองรับการขยายเพิ่มในอนาคต</a:t>
            </a:r>
          </a:p>
          <a:p>
            <a:r>
              <a:rPr lang="th-TH" dirty="0" smtClean="0"/>
              <a:t>มีการแจ้งเตือนผู้ป่วยให้ตรวจเลือดเป็นระยะๆ</a:t>
            </a:r>
          </a:p>
          <a:p>
            <a:r>
              <a:rPr lang="th-TH" dirty="0" smtClean="0"/>
              <a:t>ใช้ฟรี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966" y="2016125"/>
            <a:ext cx="6144393" cy="3449638"/>
          </a:xfrm>
        </p:spPr>
      </p:pic>
    </p:spTree>
    <p:extLst>
      <p:ext uri="{BB962C8B-B14F-4D97-AF65-F5344CB8AC3E}">
        <p14:creationId xmlns:p14="http://schemas.microsoft.com/office/powerpoint/2010/main" val="2868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240" y="2016125"/>
            <a:ext cx="6097844" cy="3449638"/>
          </a:xfrm>
        </p:spPr>
      </p:pic>
    </p:spTree>
    <p:extLst>
      <p:ext uri="{BB962C8B-B14F-4D97-AF65-F5344CB8AC3E}">
        <p14:creationId xmlns:p14="http://schemas.microsoft.com/office/powerpoint/2010/main" val="34196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763" y="2016125"/>
            <a:ext cx="6128798" cy="3449638"/>
          </a:xfrm>
        </p:spPr>
      </p:pic>
    </p:spTree>
    <p:extLst>
      <p:ext uri="{BB962C8B-B14F-4D97-AF65-F5344CB8AC3E}">
        <p14:creationId xmlns:p14="http://schemas.microsoft.com/office/powerpoint/2010/main" val="38879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93" y="2136248"/>
            <a:ext cx="4936514" cy="3131244"/>
          </a:xfrm>
        </p:spPr>
      </p:pic>
    </p:spTree>
    <p:extLst>
      <p:ext uri="{BB962C8B-B14F-4D97-AF65-F5344CB8AC3E}">
        <p14:creationId xmlns:p14="http://schemas.microsoft.com/office/powerpoint/2010/main" val="20594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th-TH" sz="5400" dirty="0" smtClean="0"/>
              <a:t>เทคโนโลยีและภาษา</a:t>
            </a:r>
            <a:r>
              <a:rPr lang="th-TH" sz="5400" dirty="0"/>
              <a:t>ที่ใช้ในการพัฒนา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758" y="2122393"/>
            <a:ext cx="3648075" cy="1257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277" y="2122394"/>
            <a:ext cx="1257046" cy="1257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73" y="2122393"/>
            <a:ext cx="2824163" cy="1257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758" y="4059350"/>
            <a:ext cx="3857625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73" y="4065517"/>
            <a:ext cx="2974831" cy="1174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184" y="4059350"/>
            <a:ext cx="224626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/>
              <a:t>การแบ่งหน้าที่ความรับผิดชอบของสมาชิกแต่ละคนภายในทีม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224589"/>
              </p:ext>
            </p:extLst>
          </p:nvPr>
        </p:nvGraphicFramePr>
        <p:xfrm>
          <a:off x="1451579" y="1940624"/>
          <a:ext cx="960437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695">
                  <a:extLst>
                    <a:ext uri="{9D8B030D-6E8A-4147-A177-3AD203B41FA5}">
                      <a16:colId xmlns:a16="http://schemas.microsoft.com/office/drawing/2014/main" val="1122378421"/>
                    </a:ext>
                  </a:extLst>
                </a:gridCol>
                <a:gridCol w="1651187">
                  <a:extLst>
                    <a:ext uri="{9D8B030D-6E8A-4147-A177-3AD203B41FA5}">
                      <a16:colId xmlns:a16="http://schemas.microsoft.com/office/drawing/2014/main" val="2061114826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1334695245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1887891604"/>
                    </a:ext>
                  </a:extLst>
                </a:gridCol>
                <a:gridCol w="1139563">
                  <a:extLst>
                    <a:ext uri="{9D8B030D-6E8A-4147-A177-3AD203B41FA5}">
                      <a16:colId xmlns:a16="http://schemas.microsoft.com/office/drawing/2014/main" val="2081269598"/>
                    </a:ext>
                  </a:extLst>
                </a:gridCol>
              </a:tblGrid>
              <a:tr h="348071">
                <a:tc>
                  <a:txBody>
                    <a:bodyPr/>
                    <a:lstStyle/>
                    <a:p>
                      <a:r>
                        <a:rPr lang="th-TH" dirty="0"/>
                        <a:t>ฟังก์ชั่น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T.Ratthakit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P.Saranyoo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C.Teetawat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หมายเหตุ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9715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13119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27331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9758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Analysis Sugar blood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3389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49972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22917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Food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8270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8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9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9" y="1240972"/>
            <a:ext cx="8765177" cy="4760368"/>
          </a:xfrm>
        </p:spPr>
      </p:pic>
      <p:sp>
        <p:nvSpPr>
          <p:cNvPr id="5" name="TextBox 4"/>
          <p:cNvSpPr txBox="1"/>
          <p:nvPr/>
        </p:nvSpPr>
        <p:spPr>
          <a:xfrm>
            <a:off x="2599507" y="339635"/>
            <a:ext cx="7380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/>
              </a:rPr>
              <a:t>SOA (Service-Oriented Architecture)</a:t>
            </a:r>
            <a:endParaRPr lang="en-US" sz="3600" dirty="0"/>
          </a:p>
          <a:p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6397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556</TotalTime>
  <Words>295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Angsana New</vt:lpstr>
      <vt:lpstr>Arial</vt:lpstr>
      <vt:lpstr>Cordia New</vt:lpstr>
      <vt:lpstr>Gill Sans MT</vt:lpstr>
      <vt:lpstr>Gallery</vt:lpstr>
      <vt:lpstr>DIABETES MONITORING SYSTEM</vt:lpstr>
      <vt:lpstr>ที่มาและความสำคัญของปัญหา </vt:lpstr>
      <vt:lpstr>PowerPoint Presentation</vt:lpstr>
      <vt:lpstr>PowerPoint Presentation</vt:lpstr>
      <vt:lpstr>PowerPoint Presentation</vt:lpstr>
      <vt:lpstr>PowerPoint Presentation</vt:lpstr>
      <vt:lpstr> เทคโนโลยีและภาษาที่ใช้ในการพัฒนา</vt:lpstr>
      <vt:lpstr>การแบ่งหน้าที่ความรับผิดชอบของสมาชิกแต่ละคนภายในทีม</vt:lpstr>
      <vt:lpstr>PowerPoint Presentation</vt:lpstr>
      <vt:lpstr>PowerPoint Presentation</vt:lpstr>
      <vt:lpstr>ฟังก์ชั่นหลักของโปรแกรมนี้ประกอบด้วย</vt:lpstr>
      <vt:lpstr>Prototype ของระบบ</vt:lpstr>
      <vt:lpstr>PowerPoint Presentation</vt:lpstr>
      <vt:lpstr>หน้าเลือก เพศ</vt:lpstr>
      <vt:lpstr>หน้ากรอกข้อมูลส่วนตัว</vt:lpstr>
      <vt:lpstr>หน้ากรอกข้อมูลหมอ ไลน์หมอ  และผู้ที่ติดต่อได้ในกรณีฉุกเฉิน</vt:lpstr>
      <vt:lpstr>หน้าแรกของ application</vt:lpstr>
      <vt:lpstr>Function food record</vt:lpstr>
      <vt:lpstr>PowerPoint Presentation</vt:lpstr>
      <vt:lpstr>ผลของ function Analysis</vt:lpstr>
      <vt:lpstr>การแจ้งเตือนผู้ป่วยที่มีค่าน้ำตาลในเลือดในระดับที่อันตรายของโปรแกรมไปยังหมอ</vt:lpstr>
      <vt:lpstr>PowerPoint Presentation</vt:lpstr>
      <vt:lpstr>Function Food Guides</vt:lpstr>
      <vt:lpstr>Function INFORMATION</vt:lpstr>
      <vt:lpstr>application ของเราแตกต่างอย่างไร</vt:lpstr>
      <vt:lpstr>สรุป...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Saranyoo Promsangrat</dc:creator>
  <cp:lastModifiedBy>Saranyoo Promsangrat</cp:lastModifiedBy>
  <cp:revision>41</cp:revision>
  <dcterms:created xsi:type="dcterms:W3CDTF">2017-01-26T18:01:08Z</dcterms:created>
  <dcterms:modified xsi:type="dcterms:W3CDTF">2017-02-07T18:53:01Z</dcterms:modified>
</cp:coreProperties>
</file>