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75" r:id="rId4"/>
    <p:sldId id="259" r:id="rId5"/>
    <p:sldId id="274" r:id="rId6"/>
    <p:sldId id="260" r:id="rId7"/>
    <p:sldId id="258" r:id="rId8"/>
    <p:sldId id="277" r:id="rId9"/>
    <p:sldId id="276" r:id="rId10"/>
    <p:sldId id="262" r:id="rId11"/>
    <p:sldId id="263" r:id="rId12"/>
    <p:sldId id="265" r:id="rId13"/>
    <p:sldId id="267" r:id="rId14"/>
    <p:sldId id="266" r:id="rId15"/>
    <p:sldId id="268" r:id="rId16"/>
    <p:sldId id="269" r:id="rId17"/>
    <p:sldId id="273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E2D4E9-5B18-427B-B1AE-2AD7E268A467}">
          <p14:sldIdLst>
            <p14:sldId id="256"/>
            <p14:sldId id="257"/>
            <p14:sldId id="275"/>
            <p14:sldId id="259"/>
            <p14:sldId id="274"/>
            <p14:sldId id="260"/>
            <p14:sldId id="258"/>
            <p14:sldId id="277"/>
            <p14:sldId id="276"/>
            <p14:sldId id="262"/>
            <p14:sldId id="263"/>
            <p14:sldId id="265"/>
            <p14:sldId id="267"/>
            <p14:sldId id="266"/>
            <p14:sldId id="268"/>
            <p14:sldId id="269"/>
            <p14:sldId id="273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86837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17-02-05T17:30:30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4328 7262 0,'27'0'218,"29"0"-139,0 0-79,-28 0 15,28 0 1,-28 0-16,56 0 15,-1 0 1,1 0 15,0 0-31,28 0 16,-1 0 0,85 0-1,-57 0 1,29 0 15,55 0-15,-83 0-1,27 0 1,29 0 0,-85 0-1,29 0 1,-28 0-1,55 0 1,-83 0 0,-28 0 15,28 0-15,111 0-1,0 0 1,57-28-1,-141 1 1,57 27 0,-56 0-16,27 0 15,-55 0 17,0 0-32,27 0 15,-27 0 1,28 0 15,83 0-15,224-28 62,-335 28-78,-28 0 15,-28 0 1,167 0 0,28 0-1,1 0 1,111 0 0,-28 0-1,84 0 1,-56 0-1,139 0 1,-83 0 0,28 0-1,-28 0 1,28 0 0,27 0-1,-27 0 16,0 0-15,-84 0 0,-84 0-1,56 0 1,-27 0 0,-169 0-16,113 0 15,55 0 1,-56 0-1,56 0 1,84 0 15,-83 0-15,55 0 0,-84 0-1,56 0-15,28 0 16,0 0-1,28 0 1,140 0 15,-252 0-15,-56 0 0,1 0-1,27 0 1,1 0-1,-57 0 1,112 0 15,-83 0-15,27 0 0,0 0-1,1 0 1,167 0-1,-196 0 1,28 0 0,29 0-1,55 0 1,-168 0-16,85 0 16,-29 0-1,1 0 16,-1 0-15,1 0 0,-1 0 15,-28 0-15,-111 0-16,140 0 15,-29 0 1,1 0-1,-1 0 1,29 0 0,-29 0-1,140 0 1,-139 0 0,-1 0-1,-55 0 1,56 0-1,167 0 1,-56 83 0,-112-83-1,-83 28 1,0 0 0,0 0-1,27 0 1,57 0 15,-29 28-15,-55-56-1,56 56 1,55 0 0,-83-1-1,-28 1 1,-1-28-1,57 84 1,-84-56 0,0 28 15,0-1-15,-1 1-1,1 28 1,56 167-1,55 1 1,-83-29 0,-28-111-1,0 27 1,28-27 0,-56-84-1,-1 28 1,-27-1-1,0-27 1,28 0 0,0 0-1,-28 0 1,0 0 0,0 55 15,0 57-31,0-84 15,0 111 1,0-27 0,0 0-1,0-29 1,0 57 0,0 55-1,0-167 1,0 0-1,0 55 1,0 1 0,0 0 15,0 167-31,0-84 16,0 85-1,0 27 1,0-56-1,0-167 1,0 28 15,0-29-15,0 85 0,0-28-1,0 55 1,0-28-1,0 85 1,-28-141 0,0-27 15,-27 84-31,27-29 16,0 29 15,-28 27-16,0-27 1,-28-56 0,84-29-1,-83 29 1,83 0 0,-56-1-1,-56 85 1,28-85-1,-27-27 1,-1 0 0,-83 27 15,27-27-15,28-28-1,-139 28 1,-28-28-1,-112 55 1,112-111 0,84 56-1,-28-56 1,111 0 0,-28-28-1,1 28 1,-29-28-1,-27 0 1,28 0 0,27 56 15,29-56-15,-29 28-1,-55-28 1,-57 27-1,-138-27 1,194 0 0,29 56-1,27-28 1,-27 0 0,27-28-1,-111 56 1,140-56-1,55 0 1,0 0 0,0 28-1,1-28 1,-57 0 0,-28 0 15,29 0-31,55 0 31,-28 0-15,-27 0-1,-29 0 1,1 0 0,27 0-1,-27 0 1,27 0-1,-27 0 1,-57 0 0,85 0-1,-29 0 17,56 0-17,1 0 1,-1 0-1,-28 0 1,-27 0 0,-1 0-1,1 0 1,-29 0 0,-55 0-1,140 0-15,-197 0 16,29 0-1,28 0 1,-56 0 0,-28 0-1,0 0 1,28 0 0,-28 0-1,-112 0 16,-28 0-15,-111 0 0,-28 0-1,-56 0 1,418 0 0,29 0-1,28 0 1,55 0-1,-83 0 1,27 0 0,1 0-1,-1 0 1,57 0 15,-57 0-31,1 0 31,-84 0-15,27 0 0,57 0-1,27 0 1,1 0 0,-29 0-1,29 0 1,-56 0-1,-29 0 1,-55 0 0,-84 0 15,0 0-31,-279 0 16,168 0-1,27 0 16,140 0-15,-56 0 0,56 0-16,28 0 31,112 0-15,83 0-1,0 0 1,1 0-1,-29 0 1,-28 0 0,29 0-1,55 0 17,0 0-17,-55 0 1,27 0-1,0 0 1,-27 0 0,-29-28-1,57 28 1,-57 0 0,28-28-1,-83-28 1,139 28-1,-55-28 1,27-27 0,56 83 15,-55-84-15,55 28-1,28 28 1,-56-28-1,-28-111 1,1-85 0,-169-195-1,57 0 1,111 280-16,-55-224 16,83 195-1,56 57 1,28 27-1,0 0 1,-56-28 0,28-55-1,28 55 1,0-27 15,0 55-15,0 0-16,0-28 15,0-139 1,0 84 15,0 27-15,0 0 0,0 1-16,0-29 15,0 1 16,0-1-15,0 57 0,0-29 15,0-28-15,0 57-1,28-57 1,0 57-1,0 27 1,28-56 0,-56 57-1,28-113 1,56-27 0,-84-29-1,0 252 1,28-111-1,55-1 1,-83-83 0,28 111-16,0-84 15,28-83 1,-28 0 15,28 27-15,0 29-1,0 27 1,-56 29 0,0 139-1,27-196 17,57 1-17,-28 83-15,-56 112 16,28-139-1,0 83 1,-28 56 0,56-28-1,-56 0 17,28 0-32,0 1 46,27-29-30,29 0 0,-56 0-1,28 0 1,-28 84-16,0-28 16,28 1 30,-28-29-30,27 56 15,-55-28-31,28 0 32,0 28-32,0 0 31,0 0-16,0 0 1,28 0 0,-28 0-1,28 0 1,-29 0 0,57-28-1,0 28 1,0 0-1,27-28 1,-27 28 0,-28 0-1,0 0 1,0 0 15,55 0-15,-27 0-1,-56 0 1,28 0 0,-28 0-1,28 0 1,0 0 0,-29 0-1,1 0 1,0 0-1,0 0 48,0 0-47,0 0-1,28 0 32,-28 0-31,0 0 31,28 0-32,-29 0 16,29 0 1,-28 0-1,0 0 0,0 28-15,0 0-1,0-28 32,0 0-31,0 0 31,28 28-32,-28-28 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62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4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3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2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52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2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8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56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5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8408" y="1188529"/>
            <a:ext cx="7205858" cy="1646302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Diabetes Healthy</a:t>
            </a:r>
            <a:endParaRPr lang="th-TH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9538" y="2935586"/>
            <a:ext cx="8637072" cy="977621"/>
          </a:xfrm>
        </p:spPr>
        <p:txBody>
          <a:bodyPr>
            <a:noAutofit/>
          </a:bodyPr>
          <a:lstStyle/>
          <a:p>
            <a:r>
              <a:rPr lang="th-TH" sz="2800" dirty="0"/>
              <a:t>เสนอโดย </a:t>
            </a:r>
          </a:p>
          <a:p>
            <a:r>
              <a:rPr lang="th-TH" sz="2800" dirty="0"/>
              <a:t>นาย รัฐกิตติ์ ธนาศักดิ์กุลสิริ    </a:t>
            </a:r>
            <a:r>
              <a:rPr lang="en-GB" sz="2800" dirty="0"/>
              <a:t>ID </a:t>
            </a:r>
            <a:r>
              <a:rPr lang="th-TH" sz="2800" dirty="0"/>
              <a:t>5730213028</a:t>
            </a:r>
            <a:endParaRPr lang="en-US" sz="2800" dirty="0"/>
          </a:p>
          <a:p>
            <a:r>
              <a:rPr lang="th-TH" sz="2800" dirty="0"/>
              <a:t>นาย ศรัณยู พรมแสงรัตน์      </a:t>
            </a:r>
            <a:r>
              <a:rPr lang="en-GB" sz="2800" dirty="0"/>
              <a:t> ID </a:t>
            </a:r>
            <a:r>
              <a:rPr lang="th-TH" sz="2800" dirty="0"/>
              <a:t>5730213036</a:t>
            </a:r>
            <a:endParaRPr lang="en-US" sz="2800" dirty="0"/>
          </a:p>
          <a:p>
            <a:r>
              <a:rPr lang="th-TH" sz="2800" dirty="0"/>
              <a:t>นาย ธีร์ธวัช ชิตพิทักษ์         </a:t>
            </a:r>
            <a:r>
              <a:rPr lang="en-GB" sz="2800" dirty="0"/>
              <a:t> ID </a:t>
            </a:r>
            <a:r>
              <a:rPr lang="th-TH" sz="2800" dirty="0"/>
              <a:t>5730213091</a:t>
            </a:r>
            <a:endParaRPr lang="en-US" sz="2800" dirty="0"/>
          </a:p>
          <a:p>
            <a:endParaRPr lang="th-TH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67" y="991581"/>
            <a:ext cx="1829071" cy="18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4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/>
              <a:t>การแบ่งหน้าที่ความรับผิดชอบของสมาชิกแต่ละคนภายในทีม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224589"/>
              </p:ext>
            </p:extLst>
          </p:nvPr>
        </p:nvGraphicFramePr>
        <p:xfrm>
          <a:off x="1451579" y="1940624"/>
          <a:ext cx="960437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7695">
                  <a:extLst>
                    <a:ext uri="{9D8B030D-6E8A-4147-A177-3AD203B41FA5}">
                      <a16:colId xmlns:a16="http://schemas.microsoft.com/office/drawing/2014/main" val="1122378421"/>
                    </a:ext>
                  </a:extLst>
                </a:gridCol>
                <a:gridCol w="1651187">
                  <a:extLst>
                    <a:ext uri="{9D8B030D-6E8A-4147-A177-3AD203B41FA5}">
                      <a16:colId xmlns:a16="http://schemas.microsoft.com/office/drawing/2014/main" val="2061114826"/>
                    </a:ext>
                  </a:extLst>
                </a:gridCol>
                <a:gridCol w="1593908">
                  <a:extLst>
                    <a:ext uri="{9D8B030D-6E8A-4147-A177-3AD203B41FA5}">
                      <a16:colId xmlns:a16="http://schemas.microsoft.com/office/drawing/2014/main" val="1334695245"/>
                    </a:ext>
                  </a:extLst>
                </a:gridCol>
                <a:gridCol w="1812022">
                  <a:extLst>
                    <a:ext uri="{9D8B030D-6E8A-4147-A177-3AD203B41FA5}">
                      <a16:colId xmlns:a16="http://schemas.microsoft.com/office/drawing/2014/main" val="1887891604"/>
                    </a:ext>
                  </a:extLst>
                </a:gridCol>
                <a:gridCol w="1139563">
                  <a:extLst>
                    <a:ext uri="{9D8B030D-6E8A-4147-A177-3AD203B41FA5}">
                      <a16:colId xmlns:a16="http://schemas.microsoft.com/office/drawing/2014/main" val="2081269598"/>
                    </a:ext>
                  </a:extLst>
                </a:gridCol>
              </a:tblGrid>
              <a:tr h="348071">
                <a:tc>
                  <a:txBody>
                    <a:bodyPr/>
                    <a:lstStyle/>
                    <a:p>
                      <a:r>
                        <a:rPr lang="th-TH" dirty="0"/>
                        <a:t>ฟังก์ชั่น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T.Ratthakit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P.Saranyoo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C.Teetawat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หมายเหตุ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39715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13119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827331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579758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Analysis Sugar blood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33389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r>
                        <a:rPr lang="en-US" dirty="0"/>
                        <a:t>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149972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322917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r>
                        <a:rPr lang="en-US" dirty="0"/>
                        <a:t>Food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88270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r>
                        <a:rPr lang="en-US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48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90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Prototype </a:t>
            </a:r>
            <a:r>
              <a:rPr lang="th-TH" sz="4000" dirty="0"/>
              <a:t>ของระบบ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735" y="1399518"/>
            <a:ext cx="2786962" cy="4659286"/>
          </a:xfrm>
        </p:spPr>
      </p:pic>
    </p:spTree>
    <p:extLst>
      <p:ext uri="{BB962C8B-B14F-4D97-AF65-F5344CB8AC3E}">
        <p14:creationId xmlns:p14="http://schemas.microsoft.com/office/powerpoint/2010/main" val="408490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2102" y="1329136"/>
            <a:ext cx="2822227" cy="4678956"/>
          </a:xfrm>
        </p:spPr>
      </p:pic>
    </p:spTree>
    <p:extLst>
      <p:ext uri="{BB962C8B-B14F-4D97-AF65-F5344CB8AC3E}">
        <p14:creationId xmlns:p14="http://schemas.microsoft.com/office/powerpoint/2010/main" val="187591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8417" y="1329136"/>
            <a:ext cx="2729597" cy="4525385"/>
          </a:xfrm>
        </p:spPr>
      </p:pic>
    </p:spTree>
    <p:extLst>
      <p:ext uri="{BB962C8B-B14F-4D97-AF65-F5344CB8AC3E}">
        <p14:creationId xmlns:p14="http://schemas.microsoft.com/office/powerpoint/2010/main" val="135617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333" y="1261611"/>
            <a:ext cx="2905766" cy="4817455"/>
          </a:xfrm>
        </p:spPr>
      </p:pic>
    </p:spTree>
    <p:extLst>
      <p:ext uri="{BB962C8B-B14F-4D97-AF65-F5344CB8AC3E}">
        <p14:creationId xmlns:p14="http://schemas.microsoft.com/office/powerpoint/2010/main" val="313504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2916" y="1329136"/>
            <a:ext cx="2880599" cy="4775730"/>
          </a:xfrm>
        </p:spPr>
      </p:pic>
    </p:spTree>
    <p:extLst>
      <p:ext uri="{BB962C8B-B14F-4D97-AF65-F5344CB8AC3E}">
        <p14:creationId xmlns:p14="http://schemas.microsoft.com/office/powerpoint/2010/main" val="3366851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1698" y="1199362"/>
            <a:ext cx="2725726" cy="451896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769" y="1717761"/>
            <a:ext cx="1729960" cy="28680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989" y="1354119"/>
            <a:ext cx="1729960" cy="28680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840" y="1010801"/>
            <a:ext cx="1729960" cy="2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33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5579" y="1329136"/>
            <a:ext cx="2535273" cy="4500110"/>
          </a:xfrm>
        </p:spPr>
      </p:pic>
    </p:spTree>
    <p:extLst>
      <p:ext uri="{BB962C8B-B14F-4D97-AF65-F5344CB8AC3E}">
        <p14:creationId xmlns:p14="http://schemas.microsoft.com/office/powerpoint/2010/main" val="322541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5731" y="1068664"/>
            <a:ext cx="3014970" cy="4864791"/>
          </a:xfrm>
        </p:spPr>
      </p:pic>
    </p:spTree>
    <p:extLst>
      <p:ext uri="{BB962C8B-B14F-4D97-AF65-F5344CB8AC3E}">
        <p14:creationId xmlns:p14="http://schemas.microsoft.com/office/powerpoint/2010/main" val="222174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8890" y="1135776"/>
            <a:ext cx="3248651" cy="4794477"/>
          </a:xfrm>
        </p:spPr>
      </p:pic>
    </p:spTree>
    <p:extLst>
      <p:ext uri="{BB962C8B-B14F-4D97-AF65-F5344CB8AC3E}">
        <p14:creationId xmlns:p14="http://schemas.microsoft.com/office/powerpoint/2010/main" val="158979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Autofit/>
          </a:bodyPr>
          <a:lstStyle/>
          <a:p>
            <a:r>
              <a:rPr lang="th-TH" sz="4800"/>
              <a:t>ที่มาและความสำคัญของปัญหา</a:t>
            </a:r>
            <a:br>
              <a:rPr lang="en-US" sz="4800"/>
            </a:br>
            <a:endParaRPr lang="th-TH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8730" y="2016125"/>
            <a:ext cx="5728864" cy="3449638"/>
          </a:xfrm>
        </p:spPr>
      </p:pic>
    </p:spTree>
    <p:extLst>
      <p:ext uri="{BB962C8B-B14F-4D97-AF65-F5344CB8AC3E}">
        <p14:creationId xmlns:p14="http://schemas.microsoft.com/office/powerpoint/2010/main" val="338219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2213" y="1244833"/>
            <a:ext cx="2862005" cy="4744906"/>
          </a:xfrm>
        </p:spPr>
      </p:pic>
    </p:spTree>
    <p:extLst>
      <p:ext uri="{BB962C8B-B14F-4D97-AF65-F5344CB8AC3E}">
        <p14:creationId xmlns:p14="http://schemas.microsoft.com/office/powerpoint/2010/main" val="61646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966" y="2016125"/>
            <a:ext cx="6144393" cy="3449638"/>
          </a:xfrm>
        </p:spPr>
      </p:pic>
    </p:spTree>
    <p:extLst>
      <p:ext uri="{BB962C8B-B14F-4D97-AF65-F5344CB8AC3E}">
        <p14:creationId xmlns:p14="http://schemas.microsoft.com/office/powerpoint/2010/main" val="28682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240" y="2016125"/>
            <a:ext cx="6097844" cy="3449638"/>
          </a:xfrm>
        </p:spPr>
      </p:pic>
    </p:spTree>
    <p:extLst>
      <p:ext uri="{BB962C8B-B14F-4D97-AF65-F5344CB8AC3E}">
        <p14:creationId xmlns:p14="http://schemas.microsoft.com/office/powerpoint/2010/main" val="341964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763" y="2016125"/>
            <a:ext cx="6128798" cy="3449638"/>
          </a:xfrm>
        </p:spPr>
      </p:pic>
    </p:spTree>
    <p:extLst>
      <p:ext uri="{BB962C8B-B14F-4D97-AF65-F5344CB8AC3E}">
        <p14:creationId xmlns:p14="http://schemas.microsoft.com/office/powerpoint/2010/main" val="388793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793" y="2136248"/>
            <a:ext cx="4936514" cy="3131244"/>
          </a:xfrm>
        </p:spPr>
      </p:pic>
    </p:spTree>
    <p:extLst>
      <p:ext uri="{BB962C8B-B14F-4D97-AF65-F5344CB8AC3E}">
        <p14:creationId xmlns:p14="http://schemas.microsoft.com/office/powerpoint/2010/main" val="205941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</a:t>
            </a:r>
            <a:r>
              <a:rPr lang="th-TH" sz="5400" dirty="0"/>
              <a:t>เทคโนโลยีที่ใช้ ภาษาที่ใช้ในการพัฒนา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758" y="2122393"/>
            <a:ext cx="3648075" cy="12573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277" y="2122394"/>
            <a:ext cx="1257046" cy="12570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473" y="2122393"/>
            <a:ext cx="2824163" cy="12570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758" y="4059350"/>
            <a:ext cx="3857625" cy="1181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9473" y="4065517"/>
            <a:ext cx="2974831" cy="11749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2184" y="4059350"/>
            <a:ext cx="2246264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8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4" y="378691"/>
            <a:ext cx="9642763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8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164" y="378691"/>
            <a:ext cx="9642763" cy="61976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693360" y="2534040"/>
              <a:ext cx="10413360" cy="416340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000" y="2524680"/>
                <a:ext cx="10432080" cy="41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62883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235</TotalTime>
  <Words>96</Words>
  <Application>Microsoft Office PowerPoint</Application>
  <PresentationFormat>Widescreen</PresentationFormat>
  <Paragraphs>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Angsana New</vt:lpstr>
      <vt:lpstr>Arial</vt:lpstr>
      <vt:lpstr>Cordia New</vt:lpstr>
      <vt:lpstr>Gill Sans MT</vt:lpstr>
      <vt:lpstr>Gallery</vt:lpstr>
      <vt:lpstr>Diabetes Healthy</vt:lpstr>
      <vt:lpstr>ที่มาและความสำคัญของปัญหา </vt:lpstr>
      <vt:lpstr>PowerPoint Presentation</vt:lpstr>
      <vt:lpstr>PowerPoint Presentation</vt:lpstr>
      <vt:lpstr>PowerPoint Presentation</vt:lpstr>
      <vt:lpstr>PowerPoint Presentation</vt:lpstr>
      <vt:lpstr> เทคโนโลยีที่ใช้ ภาษาที่ใช้ในการพัฒนา</vt:lpstr>
      <vt:lpstr>PowerPoint Presentation</vt:lpstr>
      <vt:lpstr>PowerPoint Presentation</vt:lpstr>
      <vt:lpstr>การแบ่งหน้าที่ความรับผิดชอบของสมาชิกแต่ละคนภายในทีม</vt:lpstr>
      <vt:lpstr>Prototype ของระบบ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</dc:title>
  <dc:creator>Saranyoo Promsangrat</dc:creator>
  <cp:lastModifiedBy>wasit tanpanish</cp:lastModifiedBy>
  <cp:revision>16</cp:revision>
  <dcterms:created xsi:type="dcterms:W3CDTF">2017-01-26T18:01:08Z</dcterms:created>
  <dcterms:modified xsi:type="dcterms:W3CDTF">2017-02-05T17:33:45Z</dcterms:modified>
</cp:coreProperties>
</file>