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297" y="2011680"/>
            <a:ext cx="7205858" cy="1646302"/>
          </a:xfrm>
        </p:spPr>
        <p:txBody>
          <a:bodyPr/>
          <a:lstStyle/>
          <a:p>
            <a:r>
              <a:rPr lang="en-US" sz="7200" dirty="0"/>
              <a:t>Diabetes Healthy</a:t>
            </a:r>
            <a:endParaRPr lang="th-TH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2800" dirty="0"/>
              <a:t>เสนอโดย </a:t>
            </a:r>
          </a:p>
          <a:p>
            <a:r>
              <a:rPr lang="th-TH" sz="2800" dirty="0"/>
              <a:t>นาย รัฐกิตติ์ ธนาศักดิ์กุลสิริ    </a:t>
            </a:r>
            <a:r>
              <a:rPr lang="en-GB" sz="2800" dirty="0"/>
              <a:t>ID </a:t>
            </a:r>
            <a:r>
              <a:rPr lang="th-TH" sz="2800" dirty="0"/>
              <a:t>5730213028</a:t>
            </a:r>
            <a:endParaRPr lang="en-US" sz="2800" dirty="0"/>
          </a:p>
          <a:p>
            <a:r>
              <a:rPr lang="th-TH" sz="2800" dirty="0"/>
              <a:t>นาย ศรัณยู พรมแสงรัตน์      </a:t>
            </a:r>
            <a:r>
              <a:rPr lang="en-GB" sz="2800" dirty="0"/>
              <a:t> ID </a:t>
            </a:r>
            <a:r>
              <a:rPr lang="th-TH" sz="2800" dirty="0"/>
              <a:t>5730213036</a:t>
            </a:r>
            <a:endParaRPr lang="en-US" sz="2800" dirty="0"/>
          </a:p>
          <a:p>
            <a:r>
              <a:rPr lang="th-TH" sz="2800" dirty="0"/>
              <a:t>นาย ธีร์ธวัช ชิตพิทักษ์         </a:t>
            </a:r>
            <a:r>
              <a:rPr lang="en-GB" sz="2800" dirty="0"/>
              <a:t> ID </a:t>
            </a:r>
            <a:r>
              <a:rPr lang="th-TH" sz="2800" dirty="0"/>
              <a:t>5730213091</a:t>
            </a:r>
            <a:endParaRPr lang="en-US" sz="2800" dirty="0"/>
          </a:p>
          <a:p>
            <a:endParaRPr lang="th-TH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2" y="1913206"/>
            <a:ext cx="1829071" cy="18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- </a:t>
            </a:r>
            <a:r>
              <a:rPr lang="th-TH" sz="4800" dirty="0"/>
              <a:t>ที่มาและความสำคัญของปัญหา</a:t>
            </a:r>
            <a:r>
              <a:rPr lang="en-US" sz="4800" dirty="0"/>
              <a:t/>
            </a:r>
            <a:br>
              <a:rPr lang="en-US" sz="4800" dirty="0"/>
            </a:br>
            <a:endParaRPr lang="th-TH" sz="4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4091"/>
            <a:ext cx="5128168" cy="3111141"/>
          </a:xfrm>
        </p:spPr>
      </p:pic>
    </p:spTree>
    <p:extLst>
      <p:ext uri="{BB962C8B-B14F-4D97-AF65-F5344CB8AC3E}">
        <p14:creationId xmlns:p14="http://schemas.microsoft.com/office/powerpoint/2010/main" val="33821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94948"/>
            <a:ext cx="5005007" cy="3339548"/>
          </a:xfrm>
        </p:spPr>
      </p:pic>
    </p:spTree>
    <p:extLst>
      <p:ext uri="{BB962C8B-B14F-4D97-AF65-F5344CB8AC3E}">
        <p14:creationId xmlns:p14="http://schemas.microsoft.com/office/powerpoint/2010/main" val="341964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5" y="2322286"/>
            <a:ext cx="4936514" cy="3131244"/>
          </a:xfrm>
        </p:spPr>
      </p:pic>
    </p:spTree>
    <p:extLst>
      <p:ext uri="{BB962C8B-B14F-4D97-AF65-F5344CB8AC3E}">
        <p14:creationId xmlns:p14="http://schemas.microsoft.com/office/powerpoint/2010/main" val="205941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- </a:t>
            </a:r>
            <a:r>
              <a:rPr lang="th-TH" sz="5400" dirty="0"/>
              <a:t>เทคโนโลยีที่ใช้ ภาษาที่ใช้ในการพัฒนา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th-TH" sz="2200" dirty="0"/>
              <a:t>ในการพัฒนาตัวแอปพลิเคชั่น </a:t>
            </a:r>
            <a:r>
              <a:rPr lang="en-US" sz="2200" dirty="0"/>
              <a:t>Diabetes healthy </a:t>
            </a:r>
            <a:r>
              <a:rPr lang="th-TH" sz="2200" dirty="0"/>
              <a:t>เราจะทำ</a:t>
            </a:r>
            <a:r>
              <a:rPr lang="th-TH" sz="2200" dirty="0" smtClean="0"/>
              <a:t>การใช้พัฒนา</a:t>
            </a:r>
            <a:r>
              <a:rPr lang="th-TH" sz="2200" dirty="0"/>
              <a:t>เป็น </a:t>
            </a:r>
            <a:r>
              <a:rPr lang="en-US" sz="2200" dirty="0"/>
              <a:t>mobile Application </a:t>
            </a:r>
            <a:r>
              <a:rPr lang="th-TH" sz="2200" dirty="0"/>
              <a:t>โดยเป็นประเภท </a:t>
            </a:r>
            <a:r>
              <a:rPr lang="en-US" sz="2200" dirty="0"/>
              <a:t>hybrid application </a:t>
            </a:r>
            <a:r>
              <a:rPr lang="th-TH" sz="2200" dirty="0"/>
              <a:t>สามารถใช้ได้ทั้งฝั่ง </a:t>
            </a:r>
            <a:r>
              <a:rPr lang="en-US" sz="2200" dirty="0"/>
              <a:t>android </a:t>
            </a:r>
            <a:r>
              <a:rPr lang="th-TH" sz="2200" dirty="0"/>
              <a:t>และ </a:t>
            </a:r>
            <a:r>
              <a:rPr lang="en-US" sz="2200" dirty="0"/>
              <a:t>IOS </a:t>
            </a:r>
            <a:r>
              <a:rPr lang="th-TH" sz="2200" dirty="0"/>
              <a:t>ซึ่งภาษาที่จะใช้พัฒนาคือ ภาษา </a:t>
            </a:r>
            <a:r>
              <a:rPr lang="en-US" sz="2200" dirty="0" err="1"/>
              <a:t>lua</a:t>
            </a:r>
            <a:r>
              <a:rPr lang="en-US" sz="2200" dirty="0"/>
              <a:t> </a:t>
            </a:r>
            <a:r>
              <a:rPr lang="th-TH" sz="2200" dirty="0"/>
              <a:t>เป็นภาษาในเชิง </a:t>
            </a:r>
            <a:r>
              <a:rPr lang="en-US" sz="2200" dirty="0"/>
              <a:t>script </a:t>
            </a:r>
            <a:r>
              <a:rPr lang="th-TH" sz="2200" dirty="0"/>
              <a:t>เป็นภาษาที่ประเภทข้อมูลสามารถปรับเปลี่ยนได้ เข้าใจง่ายถึงแม้ว่าจะเป็นภาษาระดับสูง ซึ่งไม่เคยใช้มาก่อนก็ตาม</a:t>
            </a:r>
            <a:r>
              <a:rPr lang="en-US" sz="2200" dirty="0"/>
              <a:t>syntax </a:t>
            </a:r>
            <a:r>
              <a:rPr lang="th-TH" sz="2200" dirty="0"/>
              <a:t>ไม่ยุ่งยาก มีความซับซ้อนไม่มาก อีกทั้งคำสั่งต่างๆก็เรียกใช้ได้ง่าย มี </a:t>
            </a:r>
            <a:r>
              <a:rPr lang="en-US" sz="2200" dirty="0"/>
              <a:t>library </a:t>
            </a:r>
            <a:r>
              <a:rPr lang="th-TH" sz="2200" dirty="0"/>
              <a:t>ที่มีความครอบคลุม (</a:t>
            </a:r>
            <a:r>
              <a:rPr lang="en-US" sz="2200" dirty="0"/>
              <a:t>including OpenGL, </a:t>
            </a:r>
            <a:r>
              <a:rPr lang="en-US" sz="2200" dirty="0" err="1"/>
              <a:t>OpenAL</a:t>
            </a:r>
            <a:r>
              <a:rPr lang="en-US" sz="2200" dirty="0"/>
              <a:t>, Google Maps, Box2D physics, Facebook Connect, Game Center, in-app purchases and much more)</a:t>
            </a:r>
            <a:r>
              <a:rPr lang="th-TH" sz="2200" dirty="0"/>
              <a:t>ตัวโปรแกรมไม่สิ้นเปลืองทรัพยากรเครื่อง ทำงานได้รวดเร็ว มีหลาย </a:t>
            </a:r>
            <a:r>
              <a:rPr lang="en-US" sz="2200" dirty="0"/>
              <a:t>platform </a:t>
            </a:r>
            <a:r>
              <a:rPr lang="th-TH" sz="2200" dirty="0"/>
              <a:t>ให้ใช้ การจัดการเกี่ยวกับเกมส์และ </a:t>
            </a:r>
            <a:r>
              <a:rPr lang="en-US" sz="2200" dirty="0"/>
              <a:t>social network </a:t>
            </a:r>
            <a:r>
              <a:rPr lang="th-TH" sz="2200" dirty="0"/>
              <a:t>นั้นมีความสามารถเพียงพอกับความต้องการในปัจจุบันและมีตัวช่วยในการจัดการฐานข้อมูลผ่านทาง </a:t>
            </a:r>
            <a:r>
              <a:rPr lang="en-US" sz="2200" dirty="0"/>
              <a:t>web service</a:t>
            </a:r>
            <a:endParaRPr lang="th-TH" sz="2200" dirty="0"/>
          </a:p>
        </p:txBody>
      </p:sp>
    </p:spTree>
    <p:extLst>
      <p:ext uri="{BB962C8B-B14F-4D97-AF65-F5344CB8AC3E}">
        <p14:creationId xmlns:p14="http://schemas.microsoft.com/office/powerpoint/2010/main" val="117198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Use Case Diagrams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13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th-TH" dirty="0"/>
              <a:t>การแบ่งหน้าที่ความรับผิดชอบของสมาชิกแต่ละคนภายในทีม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09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Prototype </a:t>
            </a:r>
            <a:r>
              <a:rPr lang="th-TH" dirty="0"/>
              <a:t>ของระบบ (ครอบคลุมฟังก์ชันการทำงานทั้งหมด)</a:t>
            </a:r>
            <a:r>
              <a:rPr lang="en-US" dirty="0"/>
              <a:t/>
            </a:r>
            <a:br>
              <a:rPr lang="en-US" dirty="0"/>
            </a:br>
            <a:r>
              <a:rPr lang="th-TH" dirty="0"/>
              <a:t>นักศึกษาแต่ละกลุ่ม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4904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223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Cordia New</vt:lpstr>
      <vt:lpstr>IrisUPC</vt:lpstr>
      <vt:lpstr>Trebuchet MS</vt:lpstr>
      <vt:lpstr>Wingdings 3</vt:lpstr>
      <vt:lpstr>Facet</vt:lpstr>
      <vt:lpstr>Diabetes Healthy</vt:lpstr>
      <vt:lpstr>- ที่มาและความสำคัญของปัญหา </vt:lpstr>
      <vt:lpstr>PowerPoint Presentation</vt:lpstr>
      <vt:lpstr>PowerPoint Presentation</vt:lpstr>
      <vt:lpstr>- เทคโนโลยีที่ใช้ ภาษาที่ใช้ในการพัฒนา</vt:lpstr>
      <vt:lpstr>- Use Case Diagrams</vt:lpstr>
      <vt:lpstr>- การแบ่งหน้าที่ความรับผิดชอบของสมาชิกแต่ละคนภายในทีม</vt:lpstr>
      <vt:lpstr>- Prototype ของระบบ (ครอบคลุมฟังก์ชันการทำงานทั้งหมด) นักศึกษาแต่ละกลุ่ม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Saranyoo Promsangrat</dc:creator>
  <cp:lastModifiedBy>Saranyoo Promsangrat</cp:lastModifiedBy>
  <cp:revision>5</cp:revision>
  <dcterms:created xsi:type="dcterms:W3CDTF">2017-01-26T18:01:08Z</dcterms:created>
  <dcterms:modified xsi:type="dcterms:W3CDTF">2017-01-26T19:22:46Z</dcterms:modified>
</cp:coreProperties>
</file>