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23"/>
  </p:notesMasterIdLst>
  <p:handoutMasterIdLst>
    <p:handoutMasterId r:id="rId24"/>
  </p:handoutMasterIdLst>
  <p:sldIdLst>
    <p:sldId id="277" r:id="rId3"/>
    <p:sldId id="256" r:id="rId4"/>
    <p:sldId id="257" r:id="rId5"/>
    <p:sldId id="258" r:id="rId6"/>
    <p:sldId id="279" r:id="rId7"/>
    <p:sldId id="266" r:id="rId8"/>
    <p:sldId id="259" r:id="rId9"/>
    <p:sldId id="260" r:id="rId10"/>
    <p:sldId id="261" r:id="rId11"/>
    <p:sldId id="264" r:id="rId12"/>
    <p:sldId id="262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6600"/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80DD4-199E-4038-B7F1-A96AB8BAB5A0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E757A-304F-4AFB-8B99-A9B4FF2BD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713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CD34B-6E1E-464F-8504-445EE5F558E3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0EDD2-3D7C-4F47-AEE2-CE0CFF9A1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7409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EDD2-3D7C-4F47-AEE2-CE0CFF9A1032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61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EDD2-3D7C-4F47-AEE2-CE0CFF9A1032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26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2F1E-041B-4870-A56B-15BC5E8BCDD8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8959-648D-4177-BD95-11C1ADF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78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76B4-90BF-41CD-B1AF-7D64232C713A}" type="datetime1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8959-648D-4177-BD95-11C1ADF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29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6543-35D8-4F8C-86F1-C1B1A9479B6A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8959-648D-4177-BD95-11C1ADF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91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28E4-8978-4E9B-82DB-F0A52745A397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8959-648D-4177-BD95-11C1ADF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85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9899-A320-43F0-9B3A-2ACC4D87FE89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8959-648D-4177-BD95-11C1ADF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8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699D-4B86-41ED-888C-1E678CAB108A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8959-648D-4177-BD95-11C1ADF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3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1F6B-60F2-4216-AB36-B2328998DCE2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8959-648D-4177-BD95-11C1ADF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5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FF9-698E-42AD-A9EE-8401CDB64B9C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8959-648D-4177-BD95-11C1ADF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49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D891-FBC6-4051-AB95-4BB329EF2723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8959-648D-4177-BD95-11C1ADF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33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80192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⬡"/>
              <a:defRPr/>
            </a:lvl1pPr>
            <a:lvl2pPr marL="1168371" lvl="1" indent="-457189">
              <a:spcBef>
                <a:spcPts val="0"/>
              </a:spcBef>
              <a:spcAft>
                <a:spcPts val="0"/>
              </a:spcAft>
              <a:buSzPts val="2400"/>
              <a:buFont typeface="Wingdings" pitchFamily="2" charset="2"/>
              <a:buChar char="§"/>
              <a:defRPr sz="2667">
                <a:solidFill>
                  <a:schemeClr val="accent4"/>
                </a:solidFill>
              </a:defRPr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∙"/>
              <a:defRPr sz="2133"/>
            </a:lvl3pPr>
            <a:lvl4pPr marL="1930352" lvl="3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3"/>
            <a:r>
              <a:rPr lang="en-US" dirty="0" smtClean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76560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D2A1-229E-4752-A159-037D6B0BD66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C90D-68EB-4759-812E-3DEE58D77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0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 marL="285750" indent="-285750">
              <a:buFont typeface="Wingdings" panose="05000000000000000000" pitchFamily="2" charset="2"/>
              <a:buChar char="Ø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742950" indent="-285750">
              <a:buFont typeface="Courier New" panose="02070309020205020404" pitchFamily="49" charset="0"/>
              <a:buChar char="o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1200150" indent="-285750">
              <a:buFont typeface="Wingdings" panose="05000000000000000000" pitchFamily="2" charset="2"/>
              <a:buChar char="§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543050" indent="-171450">
              <a:buFont typeface="Arial" panose="020B0604020202020204" pitchFamily="34" charset="0"/>
              <a:buChar char="•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2000250" indent="-171450">
              <a:buFont typeface="Arial" panose="020B0604020202020204" pitchFamily="34" charset="0"/>
              <a:buChar char="‒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78F8-9FD7-4059-BD30-7393797036A1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518959-648D-4177-BD95-11C1ADF9FBA8}" type="slidenum">
              <a:rPr lang="en-US" smtClean="0"/>
              <a:pPr/>
              <a:t>‹#›</a:t>
            </a:fld>
            <a:r>
              <a:rPr lang="en-US" dirty="0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1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D2A1-229E-4752-A159-037D6B0BD66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C90D-68EB-4759-812E-3DEE58D77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48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D2A1-229E-4752-A159-037D6B0BD66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C90D-68EB-4759-812E-3DEE58D77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75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D2A1-229E-4752-A159-037D6B0BD66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C90D-68EB-4759-812E-3DEE58D77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72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D2A1-229E-4752-A159-037D6B0BD66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C90D-68EB-4759-812E-3DEE58D77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642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06467"/>
            <a:ext cx="10515600" cy="1325563"/>
          </a:xfrm>
        </p:spPr>
        <p:txBody>
          <a:bodyPr/>
          <a:lstStyle>
            <a:lvl1pPr>
              <a:defRPr b="1">
                <a:solidFill>
                  <a:srgbClr val="FF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D2A1-229E-4752-A159-037D6B0BD66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C90D-68EB-4759-812E-3DEE58D77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49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D2A1-229E-4752-A159-037D6B0BD66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C90D-68EB-4759-812E-3DEE58D77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601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D2A1-229E-4752-A159-037D6B0BD66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C90D-68EB-4759-812E-3DEE58D77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358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D2A1-229E-4752-A159-037D6B0BD66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C90D-68EB-4759-812E-3DEE58D77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373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D2A1-229E-4752-A159-037D6B0BD66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C90D-68EB-4759-812E-3DEE58D77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805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D2A1-229E-4752-A159-037D6B0BD66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C90D-68EB-4759-812E-3DEE58D77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B2AF-10F0-408D-A129-5DCE4F426E61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8959-648D-4177-BD95-11C1ADF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2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6FE2-9F45-4BE7-83E0-63B2469F5AD1}" type="datetime1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8959-648D-4177-BD95-11C1ADF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50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04C4-300B-4C70-AE7D-2A0324672782}" type="datetime1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8959-648D-4177-BD95-11C1ADF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0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B634-4957-46BE-948A-BC61FA241384}" type="datetime1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8959-648D-4177-BD95-11C1ADF9FBA8}" type="slidenum">
              <a:rPr lang="en-US" smtClean="0"/>
              <a:pPr/>
              <a:t>‹#›</a:t>
            </a:fld>
            <a:r>
              <a:rPr lang="en-US" dirty="0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46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6310B-C2A1-4FBB-B07A-22FE83B84874}" type="datetime1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8959-648D-4177-BD95-11C1ADF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49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3617-1051-4D86-8335-AD8BA91B3CB5}" type="datetime1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8959-648D-4177-BD95-11C1ADF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79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AF97-522F-4208-B2C7-A57620CF5EA9}" type="datetime1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8959-648D-4177-BD95-11C1ADF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98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4509BB-9758-41F9-B158-20A7C2FDA9CC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518959-648D-4177-BD95-11C1ADF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90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5D2A1-229E-4752-A159-037D6B0BD66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CC90D-68EB-4759-812E-3DEE58D77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8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108200"/>
            <a:ext cx="12192000" cy="2133600"/>
          </a:xfrm>
        </p:spPr>
        <p:txBody>
          <a:bodyPr/>
          <a:lstStyle/>
          <a:p>
            <a:pPr algn="ctr"/>
            <a:r>
              <a:rPr lang="en-US" sz="5867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LỄ BẢO VỆ ĐỒ ÁN TỐT NGHIỆP </a:t>
            </a:r>
            <a:r>
              <a:rPr lang="en-US" sz="5333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5333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NGÀNH CÔNG NGHỆ THÔNG TIN</a:t>
            </a:r>
            <a:br>
              <a:rPr 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733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Niên</a:t>
            </a:r>
            <a:r>
              <a:rPr lang="en-US" sz="3733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733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khóa</a:t>
            </a:r>
            <a:r>
              <a:rPr lang="en-US" sz="3733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2018-2022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5080"/>
            <a:ext cx="12192000" cy="149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ĐẠI HỌC ĐÀ NẴNG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TRƯỜNG ĐẠI HỌC SƯ PHẠM KỸ THUẬT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KHOA CÔNG NGHỆ SỐ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/>
              </a:rPr>
              <a:t>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6436360"/>
            <a:ext cx="12192000" cy="2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Đà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Nẵng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</a:t>
            </a:r>
            <a:r>
              <a:rPr lang="en-US" sz="24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ngày</a:t>
            </a:r>
            <a:r>
              <a:rPr lang="en-US" sz="24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19 </a:t>
            </a:r>
            <a:r>
              <a:rPr lang="en-US" sz="24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tháng</a:t>
            </a:r>
            <a:r>
              <a:rPr lang="en-US" sz="24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02 </a:t>
            </a:r>
            <a:r>
              <a:rPr lang="en-US" sz="24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năm</a:t>
            </a:r>
            <a:r>
              <a:rPr lang="en-US" sz="24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43302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6341" y="2081644"/>
            <a:ext cx="2842423" cy="713510"/>
          </a:xfrm>
        </p:spPr>
        <p:txBody>
          <a:bodyPr>
            <a:noAutofit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ERD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06546" y="5867131"/>
            <a:ext cx="696478" cy="365125"/>
          </a:xfrm>
        </p:spPr>
        <p:txBody>
          <a:bodyPr/>
          <a:lstStyle/>
          <a:p>
            <a:fld id="{3A518959-648D-4177-BD95-11C1ADF9FBA8}" type="slidenum">
              <a:rPr lang="en-US" sz="1400" b="1" smtClean="0"/>
              <a:pPr/>
              <a:t>10</a:t>
            </a:fld>
            <a:r>
              <a:rPr lang="en-US" sz="1400" b="1" dirty="0" smtClean="0"/>
              <a:t>/19</a:t>
            </a:r>
            <a:endParaRPr lang="en-US" sz="1400" b="1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798018" y="2081644"/>
            <a:ext cx="7008527" cy="378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620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7455" y="2168236"/>
            <a:ext cx="9355568" cy="4371109"/>
          </a:xfrm>
        </p:spPr>
        <p:txBody>
          <a:bodyPr>
            <a:normAutofit/>
          </a:bodyPr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/>
              <a:t>Database</a:t>
            </a:r>
          </a:p>
          <a:p>
            <a:pPr lvl="2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My SQL</a:t>
            </a:r>
          </a:p>
          <a:p>
            <a:pPr lvl="1"/>
            <a:r>
              <a:rPr lang="en-US" dirty="0"/>
              <a:t>Frontend - Backend</a:t>
            </a:r>
          </a:p>
          <a:p>
            <a:pPr lvl="2"/>
            <a:r>
              <a:rPr lang="en-US" dirty="0"/>
              <a:t>HTML – CSS - </a:t>
            </a:r>
            <a:r>
              <a:rPr lang="en-US" dirty="0" err="1"/>
              <a:t>Javascript</a:t>
            </a:r>
            <a:endParaRPr lang="en-US" dirty="0"/>
          </a:p>
          <a:p>
            <a:pPr lvl="2"/>
            <a:r>
              <a:rPr lang="en-US" dirty="0"/>
              <a:t>Bootstrap</a:t>
            </a:r>
          </a:p>
          <a:p>
            <a:pPr lvl="2"/>
            <a:r>
              <a:rPr lang="en-US" dirty="0"/>
              <a:t>PHP - </a:t>
            </a:r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smtClean="0"/>
              <a:t>Framework</a:t>
            </a:r>
          </a:p>
          <a:p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 smtClean="0"/>
          </a:p>
          <a:p>
            <a:pPr lvl="1"/>
            <a:r>
              <a:rPr lang="en-US" dirty="0" err="1" smtClean="0"/>
              <a:t>Laragon</a:t>
            </a:r>
            <a:r>
              <a:rPr lang="en-US" dirty="0" smtClean="0"/>
              <a:t> 5.0</a:t>
            </a:r>
          </a:p>
          <a:p>
            <a:pPr lvl="1"/>
            <a:r>
              <a:rPr lang="en-US" dirty="0" smtClean="0"/>
              <a:t>PHP version 7.4.23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18056" y="5867131"/>
            <a:ext cx="684968" cy="365125"/>
          </a:xfrm>
        </p:spPr>
        <p:txBody>
          <a:bodyPr/>
          <a:lstStyle/>
          <a:p>
            <a:fld id="{3A518959-648D-4177-BD95-11C1ADF9FBA8}" type="slidenum">
              <a:rPr lang="en-US" sz="1400" b="1" smtClean="0"/>
              <a:pPr/>
              <a:t>11</a:t>
            </a:fld>
            <a:r>
              <a:rPr lang="en-US" sz="1400" b="1" dirty="0" smtClean="0"/>
              <a:t>/19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074260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09551"/>
            <a:ext cx="5958276" cy="1752599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57349"/>
            <a:ext cx="5719127" cy="3238501"/>
          </a:xfrm>
        </p:spPr>
        <p:txBody>
          <a:bodyPr>
            <a:normAutofit/>
          </a:bodyPr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pPr lvl="1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lvl="1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 smtClean="0"/>
          </a:p>
          <a:p>
            <a:pPr lvl="1"/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2124" y="5867131"/>
            <a:ext cx="670900" cy="365125"/>
          </a:xfrm>
        </p:spPr>
        <p:txBody>
          <a:bodyPr/>
          <a:lstStyle/>
          <a:p>
            <a:fld id="{3A518959-648D-4177-BD95-11C1ADF9FBA8}" type="slidenum">
              <a:rPr lang="en-US" sz="1400" b="1" smtClean="0"/>
              <a:pPr/>
              <a:t>12</a:t>
            </a:fld>
            <a:r>
              <a:rPr lang="en-US" sz="1400" b="1" dirty="0" smtClean="0"/>
              <a:t>/19</a:t>
            </a:r>
            <a:endParaRPr lang="en-US" sz="1400" b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37" y="209551"/>
            <a:ext cx="3509269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088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87037"/>
            <a:ext cx="5262853" cy="1752599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39637"/>
            <a:ext cx="2962999" cy="2175164"/>
          </a:xfrm>
        </p:spPr>
        <p:txBody>
          <a:bodyPr/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46192" y="5867131"/>
            <a:ext cx="656832" cy="365125"/>
          </a:xfrm>
        </p:spPr>
        <p:txBody>
          <a:bodyPr/>
          <a:lstStyle/>
          <a:p>
            <a:fld id="{3A518959-648D-4177-BD95-11C1ADF9FBA8}" type="slidenum">
              <a:rPr lang="en-US" sz="1400" b="1" smtClean="0"/>
              <a:pPr/>
              <a:t>13</a:t>
            </a:fld>
            <a:r>
              <a:rPr lang="en-US" sz="1400" b="1" dirty="0" smtClean="0"/>
              <a:t>/19</a:t>
            </a:r>
            <a:endParaRPr lang="en-US" sz="1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727" y="1583017"/>
            <a:ext cx="6112111" cy="506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974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87036"/>
            <a:ext cx="5221289" cy="1752599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39635"/>
            <a:ext cx="2935290" cy="1600201"/>
          </a:xfrm>
        </p:spPr>
        <p:txBody>
          <a:bodyPr/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03988" y="5867131"/>
            <a:ext cx="699035" cy="365125"/>
          </a:xfrm>
        </p:spPr>
        <p:txBody>
          <a:bodyPr/>
          <a:lstStyle/>
          <a:p>
            <a:fld id="{3A518959-648D-4177-BD95-11C1ADF9FBA8}" type="slidenum">
              <a:rPr lang="en-US" sz="1400" b="1" smtClean="0"/>
              <a:pPr/>
              <a:t>14</a:t>
            </a:fld>
            <a:r>
              <a:rPr lang="en-US" sz="1400" b="1" dirty="0" smtClean="0"/>
              <a:t>/19</a:t>
            </a:r>
            <a:endParaRPr lang="en-US" sz="1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30" y="1427018"/>
            <a:ext cx="4890738" cy="526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977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73182"/>
            <a:ext cx="5110453" cy="1752599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25781"/>
            <a:ext cx="4306890" cy="1350819"/>
          </a:xfrm>
        </p:spPr>
        <p:txBody>
          <a:bodyPr/>
          <a:lstStyle/>
          <a:p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75852" y="5867131"/>
            <a:ext cx="727171" cy="365125"/>
          </a:xfrm>
        </p:spPr>
        <p:txBody>
          <a:bodyPr/>
          <a:lstStyle/>
          <a:p>
            <a:fld id="{3A518959-648D-4177-BD95-11C1ADF9FBA8}" type="slidenum">
              <a:rPr lang="en-US" sz="1400" b="1" smtClean="0"/>
              <a:pPr/>
              <a:t>15</a:t>
            </a:fld>
            <a:r>
              <a:rPr lang="en-US" sz="1400" b="1" dirty="0" smtClean="0"/>
              <a:t>/19</a:t>
            </a:r>
            <a:endParaRPr lang="en-US" sz="1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18" y="1438084"/>
            <a:ext cx="5056910" cy="530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347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59327"/>
            <a:ext cx="4791798" cy="1752599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93272"/>
            <a:ext cx="4791798" cy="1205347"/>
          </a:xfrm>
        </p:spPr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7378" y="5867131"/>
            <a:ext cx="825645" cy="365125"/>
          </a:xfrm>
        </p:spPr>
        <p:txBody>
          <a:bodyPr/>
          <a:lstStyle/>
          <a:p>
            <a:fld id="{3A518959-648D-4177-BD95-11C1ADF9FBA8}" type="slidenum">
              <a:rPr lang="en-US" sz="1400" b="1" smtClean="0"/>
              <a:pPr/>
              <a:t>16</a:t>
            </a:fld>
            <a:r>
              <a:rPr lang="en-US" sz="1400" b="1" dirty="0" smtClean="0"/>
              <a:t>/19</a:t>
            </a:r>
            <a:endParaRPr lang="en-US" sz="1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2662237"/>
            <a:ext cx="9619383" cy="294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159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31618"/>
            <a:ext cx="4819507" cy="1752599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572491"/>
            <a:ext cx="2114136" cy="1517074"/>
          </a:xfrm>
        </p:spPr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2124" y="5867131"/>
            <a:ext cx="670900" cy="365125"/>
          </a:xfrm>
        </p:spPr>
        <p:txBody>
          <a:bodyPr/>
          <a:lstStyle/>
          <a:p>
            <a:fld id="{3A518959-648D-4177-BD95-11C1ADF9FBA8}" type="slidenum">
              <a:rPr lang="en-US" sz="1400" b="1" smtClean="0"/>
              <a:pPr/>
              <a:t>17</a:t>
            </a:fld>
            <a:r>
              <a:rPr lang="en-US" sz="1400" b="1" dirty="0" smtClean="0"/>
              <a:t>/19</a:t>
            </a:r>
            <a:endParaRPr lang="en-US" sz="1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47" y="1632084"/>
            <a:ext cx="7345939" cy="460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533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782" y="2286001"/>
            <a:ext cx="10501745" cy="35052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err="1" smtClean="0"/>
              <a:t>Kết</a:t>
            </a:r>
            <a:r>
              <a:rPr lang="en-US" sz="2600" dirty="0" smtClean="0"/>
              <a:t> </a:t>
            </a:r>
            <a:r>
              <a:rPr lang="en-US" sz="2600" dirty="0" err="1" smtClean="0"/>
              <a:t>quả</a:t>
            </a:r>
            <a:r>
              <a:rPr lang="en-US" sz="2600" dirty="0" smtClean="0"/>
              <a:t> </a:t>
            </a:r>
            <a:r>
              <a:rPr lang="en-US" sz="2600" dirty="0" err="1" smtClean="0"/>
              <a:t>đạt</a:t>
            </a:r>
            <a:r>
              <a:rPr lang="en-US" sz="2600" dirty="0" smtClean="0"/>
              <a:t> </a:t>
            </a:r>
            <a:r>
              <a:rPr lang="en-US" sz="2600" dirty="0" err="1" smtClean="0"/>
              <a:t>được</a:t>
            </a:r>
            <a:endParaRPr lang="en-US" sz="2600" dirty="0" smtClean="0"/>
          </a:p>
          <a:p>
            <a:pPr lvl="1"/>
            <a:r>
              <a:rPr lang="en-US" sz="2200" dirty="0" err="1" smtClean="0"/>
              <a:t>Xây</a:t>
            </a:r>
            <a:r>
              <a:rPr lang="en-US" sz="2200" dirty="0" smtClean="0"/>
              <a:t> </a:t>
            </a:r>
            <a:r>
              <a:rPr lang="en-US" sz="2200" dirty="0" err="1" smtClean="0"/>
              <a:t>dựng</a:t>
            </a:r>
            <a:r>
              <a:rPr lang="en-US" sz="2200" dirty="0" smtClean="0"/>
              <a:t> </a:t>
            </a:r>
            <a:r>
              <a:rPr lang="en-US" sz="2200" dirty="0" err="1" smtClean="0"/>
              <a:t>cơ</a:t>
            </a:r>
            <a:r>
              <a:rPr lang="en-US" sz="2200" dirty="0" smtClean="0"/>
              <a:t> </a:t>
            </a:r>
            <a:r>
              <a:rPr lang="en-US" sz="2200" dirty="0" err="1" smtClean="0"/>
              <a:t>bản</a:t>
            </a:r>
            <a:r>
              <a:rPr lang="en-US" sz="2200" dirty="0" smtClean="0"/>
              <a:t>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dirty="0" err="1" smtClean="0"/>
              <a:t>công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chức</a:t>
            </a:r>
            <a:r>
              <a:rPr lang="en-US" sz="2200" dirty="0" smtClean="0"/>
              <a:t> </a:t>
            </a:r>
            <a:r>
              <a:rPr lang="en-US" sz="2200" dirty="0" err="1" smtClean="0"/>
              <a:t>năng</a:t>
            </a:r>
            <a:r>
              <a:rPr lang="en-US" sz="2200" dirty="0" smtClean="0"/>
              <a:t> </a:t>
            </a:r>
            <a:r>
              <a:rPr lang="en-US" sz="2200" dirty="0" err="1" smtClean="0"/>
              <a:t>đề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website</a:t>
            </a:r>
          </a:p>
          <a:p>
            <a:pPr lvl="1"/>
            <a:r>
              <a:rPr lang="en-US" sz="2200" dirty="0" err="1" smtClean="0"/>
              <a:t>Quản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tin </a:t>
            </a:r>
            <a:r>
              <a:rPr lang="en-US" sz="2200" dirty="0" err="1" smtClean="0"/>
              <a:t>cần</a:t>
            </a:r>
            <a:r>
              <a:rPr lang="en-US" sz="2200" dirty="0" smtClean="0"/>
              <a:t> </a:t>
            </a:r>
            <a:r>
              <a:rPr lang="en-US" sz="2200" dirty="0" err="1" smtClean="0"/>
              <a:t>thiết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website</a:t>
            </a:r>
          </a:p>
          <a:p>
            <a:pPr lvl="1"/>
            <a:r>
              <a:rPr lang="en-US" sz="2200" dirty="0" err="1" smtClean="0"/>
              <a:t>Học</a:t>
            </a:r>
            <a:r>
              <a:rPr lang="en-US" sz="2200" dirty="0" smtClean="0"/>
              <a:t> </a:t>
            </a:r>
            <a:r>
              <a:rPr lang="en-US" sz="2200" dirty="0" err="1" smtClean="0"/>
              <a:t>hỏi</a:t>
            </a:r>
            <a:r>
              <a:rPr lang="en-US" sz="2200" dirty="0" smtClean="0"/>
              <a:t> </a:t>
            </a:r>
            <a:r>
              <a:rPr lang="en-US" sz="2200" dirty="0" err="1" smtClean="0"/>
              <a:t>thêm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kinh</a:t>
            </a:r>
            <a:r>
              <a:rPr lang="en-US" sz="2200" dirty="0" smtClean="0"/>
              <a:t> </a:t>
            </a:r>
            <a:r>
              <a:rPr lang="en-US" sz="2200" dirty="0" err="1" smtClean="0"/>
              <a:t>nghiệm</a:t>
            </a:r>
            <a:r>
              <a:rPr lang="en-US" sz="2200" dirty="0" smtClean="0"/>
              <a:t> </a:t>
            </a:r>
            <a:r>
              <a:rPr lang="en-US" sz="2200" dirty="0" err="1" smtClean="0"/>
              <a:t>kiến</a:t>
            </a:r>
            <a:r>
              <a:rPr lang="en-US" sz="2200" dirty="0" smtClean="0"/>
              <a:t> </a:t>
            </a:r>
            <a:r>
              <a:rPr lang="en-US" sz="2200" dirty="0" err="1" smtClean="0"/>
              <a:t>thức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làm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laravel</a:t>
            </a:r>
            <a:endParaRPr lang="en-US" sz="2200" dirty="0" smtClean="0"/>
          </a:p>
          <a:p>
            <a:r>
              <a:rPr lang="en-US" sz="2600" dirty="0" err="1" smtClean="0"/>
              <a:t>Hạn</a:t>
            </a:r>
            <a:r>
              <a:rPr lang="en-US" sz="2600" dirty="0" smtClean="0"/>
              <a:t> </a:t>
            </a:r>
            <a:r>
              <a:rPr lang="en-US" sz="2600" dirty="0" err="1" smtClean="0"/>
              <a:t>chế</a:t>
            </a:r>
            <a:endParaRPr lang="en-US" sz="2600" dirty="0" smtClean="0"/>
          </a:p>
          <a:p>
            <a:pPr lvl="1"/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diện</a:t>
            </a:r>
            <a:r>
              <a:rPr lang="en-US" sz="2200" dirty="0" smtClean="0"/>
              <a:t> </a:t>
            </a:r>
            <a:r>
              <a:rPr lang="en-US" sz="2200" dirty="0" err="1" smtClean="0"/>
              <a:t>chưa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sự</a:t>
            </a:r>
            <a:r>
              <a:rPr lang="en-US" sz="2200" dirty="0" smtClean="0"/>
              <a:t> </a:t>
            </a:r>
            <a:r>
              <a:rPr lang="en-US" sz="2200" dirty="0" err="1" smtClean="0"/>
              <a:t>bắt</a:t>
            </a:r>
            <a:r>
              <a:rPr lang="en-US" sz="2200" dirty="0" smtClean="0"/>
              <a:t> </a:t>
            </a:r>
            <a:r>
              <a:rPr lang="en-US" sz="2200" dirty="0" err="1" smtClean="0"/>
              <a:t>măt</a:t>
            </a:r>
            <a:endParaRPr lang="en-US" sz="2200" dirty="0" smtClean="0"/>
          </a:p>
          <a:p>
            <a:pPr lvl="1"/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chức</a:t>
            </a:r>
            <a:r>
              <a:rPr lang="en-US" sz="2200" dirty="0" smtClean="0"/>
              <a:t> </a:t>
            </a:r>
            <a:r>
              <a:rPr lang="en-US" sz="2200" dirty="0" err="1" smtClean="0"/>
              <a:t>năng</a:t>
            </a:r>
            <a:r>
              <a:rPr lang="en-US" sz="2200" dirty="0" smtClean="0"/>
              <a:t> </a:t>
            </a:r>
            <a:r>
              <a:rPr lang="en-US" sz="2200" dirty="0" err="1" smtClean="0"/>
              <a:t>còn</a:t>
            </a:r>
            <a:r>
              <a:rPr lang="en-US" sz="2200" dirty="0" smtClean="0"/>
              <a:t> </a:t>
            </a:r>
            <a:r>
              <a:rPr lang="en-US" sz="2200" dirty="0" err="1" smtClean="0"/>
              <a:t>hạn</a:t>
            </a:r>
            <a:r>
              <a:rPr lang="en-US" sz="2200" dirty="0" smtClean="0"/>
              <a:t> </a:t>
            </a:r>
            <a:r>
              <a:rPr lang="en-US" sz="2200" dirty="0" err="1" smtClean="0"/>
              <a:t>chế</a:t>
            </a:r>
            <a:endParaRPr lang="en-US" sz="2200" dirty="0" smtClean="0"/>
          </a:p>
          <a:p>
            <a:pPr lvl="1"/>
            <a:r>
              <a:rPr lang="vi-VN" sz="2200" dirty="0" smtClean="0"/>
              <a:t>Chưa </a:t>
            </a:r>
            <a:r>
              <a:rPr lang="vi-VN" sz="2200" dirty="0"/>
              <a:t>có nhiều kiến thức thực tế, nên việc xây dựng phần mềm áp dụng vào thực tế còn nhiều thiếu sót và chưa khả quan</a:t>
            </a:r>
            <a:r>
              <a:rPr lang="vi-VN" sz="2200" dirty="0" smtClean="0"/>
              <a:t>.</a:t>
            </a: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46192" y="5867131"/>
            <a:ext cx="656832" cy="365125"/>
          </a:xfrm>
        </p:spPr>
        <p:txBody>
          <a:bodyPr/>
          <a:lstStyle/>
          <a:p>
            <a:fld id="{3A518959-648D-4177-BD95-11C1ADF9FBA8}" type="slidenum">
              <a:rPr lang="en-US" sz="1400" b="1" smtClean="0"/>
              <a:pPr/>
              <a:t>18</a:t>
            </a:fld>
            <a:r>
              <a:rPr lang="en-US" sz="1400" b="1" dirty="0" smtClean="0"/>
              <a:t>/19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457815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laravel</a:t>
            </a:r>
            <a:r>
              <a:rPr lang="en-US" dirty="0"/>
              <a:t> framework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website</a:t>
            </a:r>
          </a:p>
          <a:p>
            <a:pPr lvl="1"/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,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/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89920" y="5867131"/>
            <a:ext cx="713103" cy="365125"/>
          </a:xfrm>
        </p:spPr>
        <p:txBody>
          <a:bodyPr/>
          <a:lstStyle/>
          <a:p>
            <a:fld id="{3A518959-648D-4177-BD95-11C1ADF9FBA8}" type="slidenum">
              <a:rPr lang="en-US" sz="1400" b="1" smtClean="0"/>
              <a:pPr/>
              <a:t>19</a:t>
            </a:fld>
            <a:r>
              <a:rPr lang="en-US" sz="1400" b="1" dirty="0" smtClean="0"/>
              <a:t>/19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516465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4332" y="493643"/>
            <a:ext cx="8574622" cy="108194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TRƯỜNG ĐẠI HỌC SƯ PHẠM KỸ THUẬT</a:t>
            </a:r>
            <a:b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KHOA CÔNG NGHỆ SỐ</a:t>
            </a:r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2671" y="6161648"/>
            <a:ext cx="6145568" cy="513471"/>
          </a:xfrm>
        </p:spPr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Đà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Nẵng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02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2022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82018" y="1912134"/>
            <a:ext cx="9406936" cy="156258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 anchorCtr="0">
            <a:normAutofit fontScale="4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BÁO CÁO ĐỒ ÁN</a:t>
            </a:r>
          </a:p>
          <a:p>
            <a:pPr algn="ctr"/>
            <a:endParaRPr lang="en-US" sz="5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5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XÂY DỰNG WEBSITE TÌM NƠI BÁN SÁCH RẺ NHẤT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700594" y="4064263"/>
            <a:ext cx="6987645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SVTH: Nguyễn Văn Trình</a:t>
            </a:r>
          </a:p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18T3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TS.Phạm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Tuấn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77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292399"/>
            <a:ext cx="12192000" cy="2124856"/>
          </a:xfrm>
          <a:gradFill>
            <a:gsLst>
              <a:gs pos="72843">
                <a:srgbClr val="B7D3ED"/>
              </a:gs>
              <a:gs pos="71687">
                <a:srgbClr val="B8D4ED"/>
              </a:gs>
              <a:gs pos="69375">
                <a:srgbClr val="BAD5EE"/>
              </a:gs>
              <a:gs pos="64750">
                <a:srgbClr val="BED7EF"/>
              </a:gs>
              <a:gs pos="55500">
                <a:srgbClr val="C6DCF1"/>
              </a:gs>
              <a:gs pos="37000">
                <a:srgbClr val="D6E6F5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1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485356" y="2438399"/>
            <a:ext cx="6558976" cy="731520"/>
            <a:chOff x="3450936" y="2148837"/>
            <a:chExt cx="6016621" cy="731520"/>
          </a:xfrm>
        </p:grpSpPr>
        <p:sp>
          <p:nvSpPr>
            <p:cNvPr id="7" name="Rounded Rectangle 6"/>
            <p:cNvSpPr/>
            <p:nvPr/>
          </p:nvSpPr>
          <p:spPr>
            <a:xfrm>
              <a:off x="3981157" y="2194557"/>
              <a:ext cx="5486400" cy="640080"/>
            </a:xfrm>
            <a:prstGeom prst="roundRect">
              <a:avLst/>
            </a:prstGeom>
            <a:solidFill>
              <a:srgbClr val="00B050">
                <a:alpha val="9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dirty="0" smtClean="0"/>
                <a:t>   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Tổng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quan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về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đề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tài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450936" y="2148837"/>
              <a:ext cx="731520" cy="73152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1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85356" y="3278945"/>
            <a:ext cx="6558976" cy="731520"/>
            <a:chOff x="3450936" y="2148837"/>
            <a:chExt cx="6016621" cy="731520"/>
          </a:xfrm>
        </p:grpSpPr>
        <p:sp>
          <p:nvSpPr>
            <p:cNvPr id="11" name="Rounded Rectangle 10"/>
            <p:cNvSpPr/>
            <p:nvPr/>
          </p:nvSpPr>
          <p:spPr>
            <a:xfrm>
              <a:off x="3981157" y="2194557"/>
              <a:ext cx="5486400" cy="640080"/>
            </a:xfrm>
            <a:prstGeom prst="roundRect">
              <a:avLst/>
            </a:prstGeom>
            <a:solidFill>
              <a:schemeClr val="accent1">
                <a:lumMod val="75000"/>
                <a:alpha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dirty="0" smtClean="0"/>
                <a:t>   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Phân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tích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thiết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kế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hệ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thống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450936" y="2148837"/>
              <a:ext cx="731520" cy="7315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85356" y="4210931"/>
            <a:ext cx="6558976" cy="731520"/>
            <a:chOff x="3450936" y="2148837"/>
            <a:chExt cx="6016621" cy="731520"/>
          </a:xfrm>
        </p:grpSpPr>
        <p:sp>
          <p:nvSpPr>
            <p:cNvPr id="14" name="Rounded Rectangle 13"/>
            <p:cNvSpPr/>
            <p:nvPr/>
          </p:nvSpPr>
          <p:spPr>
            <a:xfrm>
              <a:off x="3981157" y="2194557"/>
              <a:ext cx="5486400" cy="64008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dirty="0" smtClean="0"/>
                <a:t>   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Cài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đặt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và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xây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dựng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chương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trình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450936" y="2148837"/>
              <a:ext cx="731520" cy="73152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85356" y="5142917"/>
            <a:ext cx="6558975" cy="731520"/>
            <a:chOff x="3450936" y="2148837"/>
            <a:chExt cx="6558975" cy="731520"/>
          </a:xfrm>
        </p:grpSpPr>
        <p:sp>
          <p:nvSpPr>
            <p:cNvPr id="17" name="Rounded Rectangle 16"/>
            <p:cNvSpPr/>
            <p:nvPr/>
          </p:nvSpPr>
          <p:spPr>
            <a:xfrm>
              <a:off x="3981156" y="2194557"/>
              <a:ext cx="6028755" cy="640080"/>
            </a:xfrm>
            <a:prstGeom prst="roundRect">
              <a:avLst/>
            </a:prstGeom>
            <a:solidFill>
              <a:srgbClr val="CC6600">
                <a:alpha val="9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dirty="0" smtClean="0"/>
                <a:t>   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Kết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luận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và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hướng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phát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triển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450936" y="2148837"/>
              <a:ext cx="731520" cy="731520"/>
            </a:xfrm>
            <a:prstGeom prst="ellipse">
              <a:avLst/>
            </a:prstGeom>
            <a:solidFill>
              <a:srgbClr val="CC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8959-648D-4177-BD95-11C1ADF9FBA8}" type="slidenum">
              <a:rPr lang="en-US" sz="1400" b="1" smtClean="0"/>
              <a:t>3</a:t>
            </a:fld>
            <a:r>
              <a:rPr lang="en-US" sz="1400" b="1" dirty="0" smtClean="0"/>
              <a:t>/19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98400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1523866"/>
            <a:ext cx="10018713" cy="3519189"/>
          </a:xfrm>
        </p:spPr>
        <p:txBody>
          <a:bodyPr>
            <a:noAutofit/>
          </a:bodyPr>
          <a:lstStyle/>
          <a:p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pPr lvl="1"/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mẽ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internet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sắm</a:t>
            </a:r>
            <a:r>
              <a:rPr lang="en-US" dirty="0" smtClean="0"/>
              <a:t> online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, website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8959-648D-4177-BD95-11C1ADF9FBA8}" type="slidenum">
              <a:rPr lang="en-US" sz="1400" b="1" smtClean="0"/>
              <a:t>4</a:t>
            </a:fld>
            <a:r>
              <a:rPr lang="en-US" sz="1400" b="1" dirty="0" smtClean="0"/>
              <a:t>/19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043963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1523866"/>
            <a:ext cx="10018713" cy="4343265"/>
          </a:xfrm>
        </p:spPr>
        <p:txBody>
          <a:bodyPr>
            <a:noAutofit/>
          </a:bodyPr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 smtClean="0"/>
          </a:p>
          <a:p>
            <a:pPr lvl="1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website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rẻ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  <a:p>
            <a:pPr lvl="1"/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, </a:t>
            </a:r>
            <a:r>
              <a:rPr lang="en-US" dirty="0" err="1"/>
              <a:t>xem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,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…</a:t>
            </a:r>
          </a:p>
          <a:p>
            <a:pPr lvl="1"/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rẻ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lvl="1"/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 smtClean="0"/>
              <a:t>giá</a:t>
            </a:r>
            <a:endParaRPr lang="en-US" dirty="0" smtClean="0"/>
          </a:p>
          <a:p>
            <a:pPr lvl="1"/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laravel</a:t>
            </a:r>
            <a:r>
              <a:rPr lang="en-US" dirty="0"/>
              <a:t> framework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website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8959-648D-4177-BD95-11C1ADF9FBA8}" type="slidenum">
              <a:rPr lang="en-US" sz="1400" b="1" smtClean="0"/>
              <a:t>5</a:t>
            </a:fld>
            <a:r>
              <a:rPr lang="en-US" sz="1400" b="1" dirty="0" smtClean="0"/>
              <a:t>/19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844133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phi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,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web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8959-648D-4177-BD95-11C1ADF9FBA8}" type="slidenum">
              <a:rPr lang="en-US" sz="1400" b="1" smtClean="0"/>
              <a:pPr/>
              <a:t>6</a:t>
            </a:fld>
            <a:r>
              <a:rPr lang="en-US" sz="1400" b="1" dirty="0" smtClean="0"/>
              <a:t>/19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384940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66900"/>
            <a:ext cx="10018713" cy="1818409"/>
          </a:xfrm>
        </p:spPr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pPr lvl="1"/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lvl="1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8959-648D-4177-BD95-11C1ADF9FBA8}" type="slidenum">
              <a:rPr lang="en-US" sz="1400" b="1" smtClean="0"/>
              <a:t>7</a:t>
            </a:fld>
            <a:r>
              <a:rPr lang="en-US" sz="1400" b="1" dirty="0" smtClean="0"/>
              <a:t>/19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298320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err="1" smtClean="0"/>
              <a:t>Chức</a:t>
            </a:r>
            <a:r>
              <a:rPr lang="en-US" sz="2600" dirty="0" smtClean="0"/>
              <a:t> </a:t>
            </a:r>
            <a:r>
              <a:rPr lang="en-US" sz="2600" dirty="0" err="1" smtClean="0"/>
              <a:t>năng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dirty="0" err="1" smtClean="0"/>
              <a:t>khách</a:t>
            </a:r>
            <a:r>
              <a:rPr lang="en-US" sz="2600" dirty="0" smtClean="0"/>
              <a:t> </a:t>
            </a:r>
            <a:r>
              <a:rPr lang="en-US" sz="2600" dirty="0" err="1" smtClean="0"/>
              <a:t>hàng</a:t>
            </a:r>
            <a:endParaRPr lang="en-US" sz="2600" dirty="0" smtClean="0"/>
          </a:p>
          <a:p>
            <a:pPr lvl="1"/>
            <a:r>
              <a:rPr lang="en-US" sz="2200" dirty="0" err="1"/>
              <a:t>Đăng</a:t>
            </a:r>
            <a:r>
              <a:rPr lang="en-US" sz="2200" dirty="0"/>
              <a:t> </a:t>
            </a:r>
            <a:r>
              <a:rPr lang="en-US" sz="2200" dirty="0" err="1"/>
              <a:t>ký</a:t>
            </a:r>
            <a:r>
              <a:rPr lang="en-US" sz="2200" dirty="0"/>
              <a:t> – </a:t>
            </a:r>
            <a:r>
              <a:rPr lang="en-US" sz="2200" dirty="0" err="1"/>
              <a:t>đăng</a:t>
            </a:r>
            <a:r>
              <a:rPr lang="en-US" sz="2200" dirty="0"/>
              <a:t> </a:t>
            </a:r>
            <a:r>
              <a:rPr lang="en-US" sz="2200" dirty="0" err="1"/>
              <a:t>nhập</a:t>
            </a:r>
            <a:endParaRPr lang="en-US" sz="2200" dirty="0"/>
          </a:p>
          <a:p>
            <a:pPr lvl="1"/>
            <a:r>
              <a:rPr lang="en-US" sz="2200" dirty="0" err="1" smtClean="0"/>
              <a:t>Tìm</a:t>
            </a:r>
            <a:r>
              <a:rPr lang="en-US" sz="2200" dirty="0" smtClean="0"/>
              <a:t> </a:t>
            </a:r>
            <a:r>
              <a:rPr lang="en-US" sz="2200" dirty="0" err="1" smtClean="0"/>
              <a:t>kiếm</a:t>
            </a:r>
            <a:r>
              <a:rPr lang="en-US" sz="2200" dirty="0" smtClean="0"/>
              <a:t> </a:t>
            </a:r>
            <a:r>
              <a:rPr lang="en-US" sz="2200" dirty="0" err="1" smtClean="0"/>
              <a:t>sách</a:t>
            </a:r>
            <a:endParaRPr lang="en-US" sz="2200" dirty="0" smtClean="0"/>
          </a:p>
          <a:p>
            <a:pPr lvl="1"/>
            <a:r>
              <a:rPr lang="en-US" sz="2200" dirty="0" smtClean="0"/>
              <a:t>So </a:t>
            </a:r>
            <a:r>
              <a:rPr lang="en-US" sz="2200" dirty="0" err="1" smtClean="0"/>
              <a:t>sánh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sách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tới</a:t>
            </a:r>
            <a:r>
              <a:rPr lang="en-US" sz="2200" dirty="0" smtClean="0"/>
              <a:t> </a:t>
            </a:r>
            <a:r>
              <a:rPr lang="en-US" sz="2200" dirty="0" err="1" smtClean="0"/>
              <a:t>nơi</a:t>
            </a:r>
            <a:r>
              <a:rPr lang="en-US" sz="2200" dirty="0" smtClean="0"/>
              <a:t> </a:t>
            </a:r>
            <a:r>
              <a:rPr lang="en-US" sz="2200" dirty="0" err="1" smtClean="0"/>
              <a:t>bán</a:t>
            </a:r>
            <a:r>
              <a:rPr lang="en-US" sz="2200" dirty="0" smtClean="0"/>
              <a:t> </a:t>
            </a:r>
            <a:r>
              <a:rPr lang="en-US" sz="2200" dirty="0" err="1" smtClean="0"/>
              <a:t>rẻ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endParaRPr lang="en-US" sz="2200" dirty="0" smtClean="0"/>
          </a:p>
          <a:p>
            <a:pPr lvl="1"/>
            <a:r>
              <a:rPr lang="en-US" sz="2200" dirty="0" err="1" smtClean="0"/>
              <a:t>Xem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sao</a:t>
            </a:r>
            <a:r>
              <a:rPr lang="en-US" sz="2200" dirty="0" smtClean="0"/>
              <a:t> </a:t>
            </a:r>
            <a:r>
              <a:rPr lang="en-US" sz="2200" dirty="0" err="1" smtClean="0"/>
              <a:t>chép</a:t>
            </a:r>
            <a:r>
              <a:rPr lang="en-US" sz="2200" dirty="0" smtClean="0"/>
              <a:t> </a:t>
            </a:r>
            <a:r>
              <a:rPr lang="en-US" sz="2200" dirty="0" err="1" smtClean="0"/>
              <a:t>mã</a:t>
            </a:r>
            <a:r>
              <a:rPr lang="en-US" sz="2200" dirty="0" smtClean="0"/>
              <a:t> </a:t>
            </a:r>
            <a:r>
              <a:rPr lang="en-US" sz="2200" dirty="0" err="1" smtClean="0"/>
              <a:t>giảm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endParaRPr lang="en-US" sz="2200" dirty="0" smtClean="0"/>
          </a:p>
          <a:p>
            <a:pPr lvl="1"/>
            <a:r>
              <a:rPr lang="en-US" sz="2200" dirty="0" err="1" smtClean="0"/>
              <a:t>Đánh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bình</a:t>
            </a:r>
            <a:r>
              <a:rPr lang="en-US" sz="2200" dirty="0" smtClean="0"/>
              <a:t> </a:t>
            </a:r>
            <a:r>
              <a:rPr lang="en-US" sz="2200" dirty="0" err="1" smtClean="0"/>
              <a:t>luận</a:t>
            </a:r>
            <a:r>
              <a:rPr lang="en-US" sz="2200" dirty="0" smtClean="0"/>
              <a:t> </a:t>
            </a:r>
          </a:p>
          <a:p>
            <a:pPr lvl="1"/>
            <a:r>
              <a:rPr lang="en-US" sz="2200" dirty="0" err="1" smtClean="0"/>
              <a:t>Xem</a:t>
            </a:r>
            <a:r>
              <a:rPr lang="en-US" sz="2200" dirty="0" smtClean="0"/>
              <a:t> tin </a:t>
            </a:r>
            <a:r>
              <a:rPr lang="en-US" sz="2200" dirty="0" err="1" smtClean="0"/>
              <a:t>tức</a:t>
            </a:r>
            <a:r>
              <a:rPr lang="en-US" sz="2200" dirty="0" smtClean="0"/>
              <a:t> </a:t>
            </a:r>
            <a:r>
              <a:rPr lang="en-US" sz="2200" dirty="0" err="1" smtClean="0"/>
              <a:t>bài</a:t>
            </a:r>
            <a:r>
              <a:rPr lang="en-US" sz="2200" dirty="0" smtClean="0"/>
              <a:t> </a:t>
            </a:r>
            <a:r>
              <a:rPr lang="en-US" sz="2200" dirty="0" err="1" smtClean="0"/>
              <a:t>viết</a:t>
            </a:r>
            <a:endParaRPr lang="en-US" sz="2200" dirty="0" smtClean="0"/>
          </a:p>
          <a:p>
            <a:pPr lvl="1"/>
            <a:r>
              <a:rPr lang="en-US" sz="2200" dirty="0" err="1" smtClean="0"/>
              <a:t>Quản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 </a:t>
            </a:r>
            <a:r>
              <a:rPr lang="en-US" sz="2200" dirty="0" err="1" smtClean="0"/>
              <a:t>danh</a:t>
            </a:r>
            <a:r>
              <a:rPr lang="en-US" sz="2200" dirty="0" smtClean="0"/>
              <a:t> </a:t>
            </a:r>
            <a:r>
              <a:rPr lang="en-US" sz="2200" dirty="0" err="1" smtClean="0"/>
              <a:t>sách</a:t>
            </a:r>
            <a:r>
              <a:rPr lang="en-US" sz="2200" dirty="0" smtClean="0"/>
              <a:t> </a:t>
            </a:r>
            <a:r>
              <a:rPr lang="en-US" sz="2200" dirty="0" err="1" smtClean="0"/>
              <a:t>yêu</a:t>
            </a:r>
            <a:r>
              <a:rPr lang="en-US" sz="2200" dirty="0" smtClean="0"/>
              <a:t> </a:t>
            </a:r>
            <a:r>
              <a:rPr lang="en-US" sz="2200" dirty="0" err="1" smtClean="0"/>
              <a:t>thích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8959-648D-4177-BD95-11C1ADF9FBA8}" type="slidenum">
              <a:rPr lang="en-US" sz="1400" b="1" smtClean="0"/>
              <a:pPr/>
              <a:t>8</a:t>
            </a:fld>
            <a:r>
              <a:rPr lang="en-US" sz="1400" b="1" dirty="0" smtClean="0"/>
              <a:t>/19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556183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smtClean="0"/>
              <a:t> crawl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8959-648D-4177-BD95-11C1ADF9FBA8}" type="slidenum">
              <a:rPr lang="en-US" sz="1400" b="1" smtClean="0"/>
              <a:pPr/>
              <a:t>9</a:t>
            </a:fld>
            <a:r>
              <a:rPr lang="en-US" sz="1400" b="1" dirty="0" smtClean="0"/>
              <a:t>/19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280849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907</TotalTime>
  <Words>721</Words>
  <Application>Microsoft Office PowerPoint</Application>
  <PresentationFormat>Widescreen</PresentationFormat>
  <Paragraphs>126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Lexend Deca</vt:lpstr>
      <vt:lpstr>Wingdings</vt:lpstr>
      <vt:lpstr>Parallax</vt:lpstr>
      <vt:lpstr>Custom Design</vt:lpstr>
      <vt:lpstr>LỄ BẢO VỆ ĐỒ ÁN TỐT NGHIỆP  NGÀNH CÔNG NGHỆ THÔNG TIN Niên khóa 2018-2022</vt:lpstr>
      <vt:lpstr>TRƯỜNG ĐẠI HỌC SƯ PHẠM KỸ THUẬT KHOA CÔNG NGHỆ SỐ</vt:lpstr>
      <vt:lpstr>NỘI DUNG</vt:lpstr>
      <vt:lpstr>Tổng quan về đề tài</vt:lpstr>
      <vt:lpstr>Tổng quan về đề tài</vt:lpstr>
      <vt:lpstr>Tổng quan về đề tài</vt:lpstr>
      <vt:lpstr>Phân tích thiết kế hệ thống</vt:lpstr>
      <vt:lpstr>Chức năng của khách hàng</vt:lpstr>
      <vt:lpstr>Chức năng của người quản trị</vt:lpstr>
      <vt:lpstr>Xây dựng cơ sở dữ liệu</vt:lpstr>
      <vt:lpstr>Cài đặt và xây dựng chương trình</vt:lpstr>
      <vt:lpstr>Các giao diện chính</vt:lpstr>
      <vt:lpstr>Các giao diện chính</vt:lpstr>
      <vt:lpstr>Các giao diện chính</vt:lpstr>
      <vt:lpstr>Các giao diện chính</vt:lpstr>
      <vt:lpstr>Các giao diện chính</vt:lpstr>
      <vt:lpstr>Các giao diện chính</vt:lpstr>
      <vt:lpstr>Kết luận và hướng phát triển</vt:lpstr>
      <vt:lpstr>Kết luận và hướng phát triển</vt:lpstr>
      <vt:lpstr>Cảm ơn thầy cô và các bạn đã lắng nghe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Văn Trình</dc:creator>
  <cp:lastModifiedBy>Nguyễn Văn Trình</cp:lastModifiedBy>
  <cp:revision>43</cp:revision>
  <dcterms:created xsi:type="dcterms:W3CDTF">2022-02-17T13:59:42Z</dcterms:created>
  <dcterms:modified xsi:type="dcterms:W3CDTF">2022-04-15T14:31:53Z</dcterms:modified>
</cp:coreProperties>
</file>