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0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3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60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8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38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2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5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37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8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8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9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7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4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4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80A6-C504-4973-9392-A7F44F4CF1D7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88A9A6-85CC-4D96-AA24-20F79CA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8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4E51-1012-2F48-DC21-3CA827678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A71B5-C9AA-9884-66D9-0D725692E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40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Sharma</dc:creator>
  <cp:lastModifiedBy>Kunal Sharma</cp:lastModifiedBy>
  <cp:revision>3</cp:revision>
  <dcterms:created xsi:type="dcterms:W3CDTF">2023-06-23T12:37:30Z</dcterms:created>
  <dcterms:modified xsi:type="dcterms:W3CDTF">2023-06-23T12:44:43Z</dcterms:modified>
</cp:coreProperties>
</file>