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FF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机器视觉工件目标检测与精密测量技术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F5248-188C-49A8-A93E-D3D1F887ADCF}" type="datetimeFigureOut">
              <a:rPr lang="zh-CN" altLang="en-US" smtClean="0"/>
              <a:t>2014-06-08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9E938-DD7A-40DB-9E37-282BF3C05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5761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机器视觉工件目标检测与精密测量技术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47712-532E-48F8-8E01-3EB577420A2A}" type="datetimeFigureOut">
              <a:rPr lang="zh-CN" altLang="en-US" smtClean="0"/>
              <a:t>2014-06-08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F9501-BE1F-4689-9DE1-E41CF654C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1499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276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BE521-ADD6-4C23-809A-9F148E01B838}" type="datetime1">
              <a:rPr lang="zh-CN" altLang="en-US" smtClean="0"/>
              <a:t>2014-06-08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机器视觉工件目标检测与精密测量技术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26D-0697-4F63-AE61-F4877E5BF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03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3CEA-6D7A-45F4-8624-1F3FAA2BF0DC}" type="datetime1">
              <a:rPr lang="zh-CN" altLang="en-US" smtClean="0"/>
              <a:t>2014-06-08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机器视觉工件目标检测与精密测量技术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26D-0697-4F63-AE61-F4877E5BF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71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81F6-82BA-4C0F-B84E-27ED6885B8FD}" type="datetime1">
              <a:rPr lang="zh-CN" altLang="en-US" smtClean="0"/>
              <a:t>2014-06-08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机器视觉工件目标检测与精密测量技术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26D-0697-4F63-AE61-F4877E5BF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18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B764-D937-46ED-954F-2E32BFCBC8DF}" type="datetime1">
              <a:rPr lang="zh-CN" altLang="en-US" smtClean="0"/>
              <a:t>2014-06-08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机器视觉工件目标检测与精密测量技术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26D-0697-4F63-AE61-F4877E5BF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4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A574-FDAA-48DE-9901-BFAD96284F24}" type="datetime1">
              <a:rPr lang="zh-CN" altLang="en-US" smtClean="0"/>
              <a:t>2014-06-08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机器视觉工件目标检测与精密测量技术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26D-0697-4F63-AE61-F4877E5BF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47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014E-9F12-4E8F-B71D-8D28E9B32D72}" type="datetime1">
              <a:rPr lang="zh-CN" altLang="en-US" smtClean="0"/>
              <a:t>2014-06-08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机器视觉工件目标检测与精密测量技术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26D-0697-4F63-AE61-F4877E5BF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42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C22D-2C23-4518-BF90-78616A92FACD}" type="datetime1">
              <a:rPr lang="zh-CN" altLang="en-US" smtClean="0"/>
              <a:t>2014-06-08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机器视觉工件目标检测与精密测量技术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26D-0697-4F63-AE61-F4877E5BF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5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3CF6-F9E1-4EB7-95EB-B86201D18DF4}" type="datetime1">
              <a:rPr lang="zh-CN" altLang="en-US" smtClean="0"/>
              <a:t>2014-06-08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机器视觉工件目标检测与精密测量技术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26D-0697-4F63-AE61-F4877E5BF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32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6C8-F299-4B95-B2E8-10C28210AA9B}" type="datetime1">
              <a:rPr lang="zh-CN" altLang="en-US" smtClean="0"/>
              <a:t>2014-06-08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机器视觉工件目标检测与精密测量技术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26D-0697-4F63-AE61-F4877E5BF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30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E304-AEED-4D8A-86C2-9E15FFF457BD}" type="datetime1">
              <a:rPr lang="zh-CN" altLang="en-US" smtClean="0"/>
              <a:t>2014-06-08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机器视觉工件目标检测与精密测量技术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26D-0697-4F63-AE61-F4877E5BF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49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60EC-FF3B-4486-B6F4-B0AA9B9905C2}" type="datetime1">
              <a:rPr lang="zh-CN" altLang="en-US" smtClean="0"/>
              <a:t>2014-06-08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机器视觉工件目标检测与精密测量技术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26D-0697-4F63-AE61-F4877E5BF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17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08A86-D0BA-4C14-87D6-817AD588FDB1}" type="datetime1">
              <a:rPr lang="zh-CN" altLang="en-US" smtClean="0"/>
              <a:t>2014-06-08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机器视觉工件目标检测与精密测量技术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F526D-0697-4F63-AE61-F4877E5BF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28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35668"/>
            <a:ext cx="9144000" cy="141989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矩形 4"/>
          <p:cNvSpPr/>
          <p:nvPr/>
        </p:nvSpPr>
        <p:spPr>
          <a:xfrm>
            <a:off x="333167" y="2035667"/>
            <a:ext cx="1656619" cy="1419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5"/>
          <p:cNvSpPr txBox="1"/>
          <p:nvPr/>
        </p:nvSpPr>
        <p:spPr>
          <a:xfrm>
            <a:off x="466017" y="1929414"/>
            <a:ext cx="1591383" cy="16158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495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</a:t>
            </a:r>
            <a:r>
              <a:rPr lang="zh-CN" altLang="en-US" sz="495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endParaRPr lang="en-US" altLang="zh-CN" sz="4950" b="1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95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endParaRPr lang="zh-CN" altLang="en-US" sz="4950" b="1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05731" y="2498897"/>
            <a:ext cx="695414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00025" algn="just"/>
            <a:r>
              <a:rPr lang="zh-CN" altLang="en-US" sz="30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机器视觉工件目标检测与精密测量技术</a:t>
            </a:r>
            <a:endParaRPr lang="zh-CN" altLang="en-US" sz="2400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89785" y="4095262"/>
            <a:ext cx="1484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刘奕聪</a:t>
            </a:r>
            <a:endParaRPr lang="en-US" altLang="zh-CN" sz="3200" b="1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332408" y="3984932"/>
            <a:ext cx="0" cy="900189"/>
          </a:xfrm>
          <a:prstGeom prst="line">
            <a:avLst/>
          </a:prstGeom>
          <a:ln w="19050">
            <a:solidFill>
              <a:srgbClr val="CC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332408" y="3918791"/>
            <a:ext cx="2424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       号：  </a:t>
            </a:r>
            <a:r>
              <a:rPr lang="en-US" altLang="zh-CN" sz="16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05103050</a:t>
            </a:r>
            <a:endParaRPr lang="zh-CN" altLang="en-US" sz="160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332407" y="4277738"/>
            <a:ext cx="2682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       级：  光信息</a:t>
            </a:r>
            <a:r>
              <a:rPr lang="en-US" altLang="zh-CN" sz="16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1002</a:t>
            </a:r>
            <a:r>
              <a:rPr lang="zh-CN" altLang="en-US" sz="16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endParaRPr lang="zh-CN" altLang="en-US" sz="160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332408" y="4636685"/>
            <a:ext cx="2424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  毛智礼</a:t>
            </a:r>
            <a:endParaRPr lang="zh-CN" altLang="en-US" sz="160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929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机器视觉工件目标检测与精密测量技术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26D-0697-4F63-AE61-F4877E5BFFF2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1179856"/>
            <a:ext cx="1700012" cy="985234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文本框 7"/>
          <p:cNvSpPr txBox="1"/>
          <p:nvPr/>
        </p:nvSpPr>
        <p:spPr>
          <a:xfrm>
            <a:off x="1700012" y="1322212"/>
            <a:ext cx="249206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5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en-US" altLang="zh-CN" sz="405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14211" y="1126004"/>
            <a:ext cx="9755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1</a:t>
            </a:r>
            <a:endParaRPr lang="zh-CN" altLang="en-US" sz="6600" b="1" dirty="0">
              <a:solidFill>
                <a:schemeClr val="bg1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069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机器视觉工件目标检测与精密测量技术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26D-0697-4F63-AE61-F4877E5BFFF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1179856"/>
            <a:ext cx="1700012" cy="985234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1700012" y="1322212"/>
            <a:ext cx="249206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5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en-US" altLang="zh-CN" sz="405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405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4211" y="1126004"/>
            <a:ext cx="9755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2</a:t>
            </a:r>
            <a:endParaRPr lang="zh-CN" altLang="en-US" sz="6600" b="1" dirty="0">
              <a:solidFill>
                <a:schemeClr val="bg1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692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机器视觉工件目标检测与精密测量技术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26D-0697-4F63-AE61-F4877E5BFFF2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287610" y="2093622"/>
            <a:ext cx="4568780" cy="1742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625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  <a:endParaRPr lang="en-US" altLang="zh-CN" sz="8625" b="1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1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（一句话表示感谢！！</a:t>
            </a:r>
            <a:r>
              <a:rPr lang="en-US" altLang="zh-CN" sz="21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zh-CN" altLang="en-US" sz="21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随便写）</a:t>
            </a:r>
            <a:endParaRPr lang="zh-CN" altLang="en-US" sz="210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6615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73</Words>
  <Application>Microsoft Office PowerPoint</Application>
  <PresentationFormat>全屏显示(4:3)</PresentationFormat>
  <Paragraphs>19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方正姚体</vt:lpstr>
      <vt:lpstr>宋体</vt:lpstr>
      <vt:lpstr>微软雅黑</vt:lpstr>
      <vt:lpstr>Arial</vt:lpstr>
      <vt:lpstr>Broadway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邓哦哦</dc:creator>
  <cp:lastModifiedBy>邓哦哦</cp:lastModifiedBy>
  <cp:revision>10</cp:revision>
  <dcterms:created xsi:type="dcterms:W3CDTF">2014-06-07T11:44:41Z</dcterms:created>
  <dcterms:modified xsi:type="dcterms:W3CDTF">2014-06-08T03:27:55Z</dcterms:modified>
</cp:coreProperties>
</file>