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5"/>
  </p:notes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66" autoAdjust="0"/>
  </p:normalViewPr>
  <p:slideViewPr>
    <p:cSldViewPr>
      <p:cViewPr>
        <p:scale>
          <a:sx n="80" d="100"/>
          <a:sy n="80" d="100"/>
        </p:scale>
        <p:origin x="-864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9AAFF-27BE-46ED-8154-821756F1B262}" type="datetimeFigureOut">
              <a:rPr lang="ru-RU" smtClean="0"/>
              <a:t>14.12.2017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DFF19F-2BE5-4E48-BFEC-CB70BCEBD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8984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8CBA-32FF-4923-A603-0E5ABA9A7612}" type="datetimeFigureOut">
              <a:rPr lang="ru-RU" smtClean="0"/>
              <a:t>14.12.2017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7A988-7133-44CA-9C92-0B581D8D60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998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8CBA-32FF-4923-A603-0E5ABA9A7612}" type="datetimeFigureOut">
              <a:rPr lang="ru-RU" smtClean="0"/>
              <a:t>14.12.2017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7A988-7133-44CA-9C92-0B581D8D60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67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8CBA-32FF-4923-A603-0E5ABA9A7612}" type="datetimeFigureOut">
              <a:rPr lang="ru-RU" smtClean="0"/>
              <a:t>14.12.2017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7A988-7133-44CA-9C92-0B581D8D60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0785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8CBA-32FF-4923-A603-0E5ABA9A7612}" type="datetimeFigureOut">
              <a:rPr lang="ru-RU" smtClean="0"/>
              <a:t>14.12.2017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7A988-7133-44CA-9C92-0B581D8D60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324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8CBA-32FF-4923-A603-0E5ABA9A7612}" type="datetimeFigureOut">
              <a:rPr lang="ru-RU" smtClean="0"/>
              <a:t>14.12.2017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7A988-7133-44CA-9C92-0B581D8D60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8824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8CBA-32FF-4923-A603-0E5ABA9A7612}" type="datetimeFigureOut">
              <a:rPr lang="ru-RU" smtClean="0"/>
              <a:t>14.12.2017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7A988-7133-44CA-9C92-0B581D8D60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7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8CBA-32FF-4923-A603-0E5ABA9A7612}" type="datetimeFigureOut">
              <a:rPr lang="ru-RU" smtClean="0"/>
              <a:t>14.12.2017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7A988-7133-44CA-9C92-0B581D8D60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9156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8CBA-32FF-4923-A603-0E5ABA9A7612}" type="datetimeFigureOut">
              <a:rPr lang="ru-RU" smtClean="0"/>
              <a:t>14.12.2017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7A988-7133-44CA-9C92-0B581D8D60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7844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8CBA-32FF-4923-A603-0E5ABA9A7612}" type="datetimeFigureOut">
              <a:rPr lang="ru-RU" smtClean="0"/>
              <a:t>14.12.2017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7A988-7133-44CA-9C92-0B581D8D60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529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8CBA-32FF-4923-A603-0E5ABA9A7612}" type="datetimeFigureOut">
              <a:rPr lang="ru-RU" smtClean="0"/>
              <a:t>14.12.2017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7A988-7133-44CA-9C92-0B581D8D60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6013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8CBA-32FF-4923-A603-0E5ABA9A7612}" type="datetimeFigureOut">
              <a:rPr lang="ru-RU" smtClean="0"/>
              <a:t>14.12.2017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7A988-7133-44CA-9C92-0B581D8D60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7582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38CBA-32FF-4923-A603-0E5ABA9A7612}" type="datetimeFigureOut">
              <a:rPr lang="ru-RU" smtClean="0"/>
              <a:t>14.12.2017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7A988-7133-44CA-9C92-0B581D8D60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6625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276872"/>
            <a:ext cx="7772400" cy="722511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Garamond" panose="02020404030301010803" pitchFamily="18" charset="0"/>
              </a:rPr>
              <a:t>Изучение генетических алгоритмов</a:t>
            </a:r>
            <a:endParaRPr lang="ru-RU" sz="3600" dirty="0">
              <a:latin typeface="Garamond" panose="020204040303010108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59832" y="3068960"/>
            <a:ext cx="2536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Заблудовский Илья 9кл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243664" y="3573016"/>
            <a:ext cx="2169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latin typeface="Adobe Clean" pitchFamily="34" charset="0"/>
              </a:rPr>
              <a:t>Научный руководитель</a:t>
            </a:r>
            <a:r>
              <a:rPr lang="en-US" sz="1400" dirty="0" smtClean="0">
                <a:latin typeface="Adobe Clean" pitchFamily="34" charset="0"/>
              </a:rPr>
              <a:t>:</a:t>
            </a:r>
          </a:p>
          <a:p>
            <a:r>
              <a:rPr lang="ru-RU" sz="1400" dirty="0" smtClean="0">
                <a:latin typeface="Adobe Clean" pitchFamily="34" charset="0"/>
              </a:rPr>
              <a:t>Петров Илья Михайлович</a:t>
            </a:r>
            <a:endParaRPr lang="ru-RU" sz="1400" dirty="0">
              <a:latin typeface="Adobe Clean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7861" y="6453336"/>
            <a:ext cx="170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latin typeface="Adobe Clean" pitchFamily="34" charset="0"/>
              </a:rPr>
              <a:t>Школа №1553. 2017г.</a:t>
            </a:r>
            <a:endParaRPr lang="ru-RU" sz="1400" dirty="0">
              <a:latin typeface="Adobe Clean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21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620687"/>
            <a:ext cx="94179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latin typeface="Garamond" panose="02020404030301010803" pitchFamily="18" charset="0"/>
              </a:rPr>
              <a:t>Цели</a:t>
            </a:r>
            <a:r>
              <a:rPr lang="en-US" sz="3600" dirty="0" smtClean="0">
                <a:latin typeface="Garamond" panose="02020404030301010803" pitchFamily="18" charset="0"/>
              </a:rPr>
              <a:t>:</a:t>
            </a:r>
          </a:p>
          <a:p>
            <a:r>
              <a:rPr lang="en-US" sz="3600" dirty="0">
                <a:latin typeface="Garamond" panose="02020404030301010803" pitchFamily="18" charset="0"/>
              </a:rPr>
              <a:t>	</a:t>
            </a:r>
            <a:r>
              <a:rPr lang="en-US" sz="2800" dirty="0" smtClean="0">
                <a:latin typeface="Garamond" panose="02020404030301010803" pitchFamily="18" charset="0"/>
              </a:rPr>
              <a:t>•</a:t>
            </a:r>
            <a:r>
              <a:rPr lang="ru-RU" sz="2800" dirty="0" smtClean="0">
                <a:latin typeface="Garamond" panose="02020404030301010803" pitchFamily="18" charset="0"/>
              </a:rPr>
              <a:t> Сравнить </a:t>
            </a:r>
            <a:r>
              <a:rPr lang="ru-RU" sz="2800" dirty="0" smtClean="0">
                <a:latin typeface="Garamond" panose="02020404030301010803" pitchFamily="18" charset="0"/>
              </a:rPr>
              <a:t>генетический алгоритм с мутацией и без</a:t>
            </a:r>
            <a:r>
              <a:rPr lang="en-US" sz="3600" dirty="0">
                <a:latin typeface="Garamond" panose="02020404030301010803" pitchFamily="18" charset="0"/>
              </a:rPr>
              <a:t>	</a:t>
            </a:r>
            <a:endParaRPr lang="ru-RU" sz="3600" dirty="0">
              <a:latin typeface="Garamond" panose="020204040303010108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2204864"/>
            <a:ext cx="8759129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latin typeface="Garamond" panose="02020404030301010803" pitchFamily="18" charset="0"/>
              </a:rPr>
              <a:t>Задачи</a:t>
            </a:r>
            <a:r>
              <a:rPr lang="en-US" sz="3600" dirty="0" smtClean="0">
                <a:latin typeface="Garamond" panose="02020404030301010803" pitchFamily="18" charset="0"/>
              </a:rPr>
              <a:t>:</a:t>
            </a:r>
          </a:p>
          <a:p>
            <a:r>
              <a:rPr lang="en-US" sz="2800" dirty="0">
                <a:latin typeface="Garamond" panose="02020404030301010803" pitchFamily="18" charset="0"/>
              </a:rPr>
              <a:t>	</a:t>
            </a:r>
            <a:r>
              <a:rPr lang="en-US" sz="2800" dirty="0" smtClean="0">
                <a:latin typeface="Garamond" panose="02020404030301010803" pitchFamily="18" charset="0"/>
              </a:rPr>
              <a:t>•</a:t>
            </a:r>
            <a:r>
              <a:rPr lang="ru-RU" sz="2800" dirty="0" smtClean="0">
                <a:latin typeface="Garamond" panose="02020404030301010803" pitchFamily="18" charset="0"/>
              </a:rPr>
              <a:t> Создать робота для езды по линии</a:t>
            </a:r>
          </a:p>
          <a:p>
            <a:r>
              <a:rPr lang="ru-RU" sz="2800" dirty="0">
                <a:latin typeface="Garamond" panose="02020404030301010803" pitchFamily="18" charset="0"/>
              </a:rPr>
              <a:t>	</a:t>
            </a:r>
            <a:r>
              <a:rPr lang="en-US" sz="2800" dirty="0" smtClean="0">
                <a:latin typeface="Garamond" panose="02020404030301010803" pitchFamily="18" charset="0"/>
              </a:rPr>
              <a:t>•</a:t>
            </a:r>
            <a:r>
              <a:rPr lang="ru-RU" sz="2800" dirty="0" smtClean="0">
                <a:latin typeface="Garamond" panose="02020404030301010803" pitchFamily="18" charset="0"/>
              </a:rPr>
              <a:t> Создать два генетических алгоритма каждого типа</a:t>
            </a:r>
          </a:p>
          <a:p>
            <a:r>
              <a:rPr lang="ru-RU" sz="2800" dirty="0">
                <a:latin typeface="Garamond" panose="02020404030301010803" pitchFamily="18" charset="0"/>
              </a:rPr>
              <a:t>	</a:t>
            </a:r>
            <a:r>
              <a:rPr lang="en-US" sz="2800" dirty="0" smtClean="0">
                <a:latin typeface="Garamond" panose="02020404030301010803" pitchFamily="18" charset="0"/>
              </a:rPr>
              <a:t>•</a:t>
            </a:r>
            <a:r>
              <a:rPr lang="ru-RU" sz="2800" dirty="0" smtClean="0">
                <a:latin typeface="Garamond" panose="02020404030301010803" pitchFamily="18" charset="0"/>
              </a:rPr>
              <a:t> Создать программу для езды по линии</a:t>
            </a:r>
          </a:p>
          <a:p>
            <a:r>
              <a:rPr lang="ru-RU" sz="2800" dirty="0">
                <a:latin typeface="Garamond" panose="02020404030301010803" pitchFamily="18" charset="0"/>
              </a:rPr>
              <a:t>	</a:t>
            </a:r>
            <a:r>
              <a:rPr lang="en-US" sz="2800" dirty="0" smtClean="0">
                <a:latin typeface="Garamond" panose="02020404030301010803" pitchFamily="18" charset="0"/>
              </a:rPr>
              <a:t>•</a:t>
            </a:r>
            <a:r>
              <a:rPr lang="ru-RU" sz="2800" dirty="0" smtClean="0">
                <a:latin typeface="Garamond" panose="02020404030301010803" pitchFamily="18" charset="0"/>
              </a:rPr>
              <a:t> Связать генетический алгоритм с программой</a:t>
            </a:r>
          </a:p>
          <a:p>
            <a:r>
              <a:rPr lang="ru-RU" sz="2800" dirty="0">
                <a:latin typeface="Garamond" panose="02020404030301010803" pitchFamily="18" charset="0"/>
              </a:rPr>
              <a:t>	</a:t>
            </a:r>
            <a:r>
              <a:rPr lang="en-US" sz="2800" dirty="0" smtClean="0">
                <a:latin typeface="Garamond" panose="02020404030301010803" pitchFamily="18" charset="0"/>
              </a:rPr>
              <a:t>•</a:t>
            </a:r>
            <a:r>
              <a:rPr lang="ru-RU" sz="2800" dirty="0" smtClean="0">
                <a:latin typeface="Garamond" panose="02020404030301010803" pitchFamily="18" charset="0"/>
              </a:rPr>
              <a:t> </a:t>
            </a:r>
            <a:r>
              <a:rPr lang="ru-RU" sz="2800" dirty="0" smtClean="0">
                <a:latin typeface="Garamond" panose="02020404030301010803" pitchFamily="18" charset="0"/>
              </a:rPr>
              <a:t>Найти среду для моделирования процесса езды</a:t>
            </a:r>
          </a:p>
          <a:p>
            <a:r>
              <a:rPr lang="ru-RU" sz="2800" dirty="0">
                <a:latin typeface="Garamond" panose="02020404030301010803" pitchFamily="18" charset="0"/>
              </a:rPr>
              <a:t>	</a:t>
            </a:r>
            <a:r>
              <a:rPr lang="ru-RU" sz="2800" dirty="0" smtClean="0">
                <a:latin typeface="Garamond" panose="02020404030301010803" pitchFamily="18" charset="0"/>
              </a:rPr>
              <a:t>по линии</a:t>
            </a:r>
          </a:p>
          <a:p>
            <a:r>
              <a:rPr lang="ru-RU" sz="2800" dirty="0">
                <a:latin typeface="Garamond" panose="02020404030301010803" pitchFamily="18" charset="0"/>
              </a:rPr>
              <a:t>	</a:t>
            </a:r>
            <a:r>
              <a:rPr lang="en-US" sz="2800" dirty="0" smtClean="0">
                <a:latin typeface="Garamond" panose="02020404030301010803" pitchFamily="18" charset="0"/>
              </a:rPr>
              <a:t>•</a:t>
            </a:r>
            <a:r>
              <a:rPr lang="ru-RU" sz="2800" dirty="0" smtClean="0">
                <a:latin typeface="Garamond" panose="02020404030301010803" pitchFamily="18" charset="0"/>
              </a:rPr>
              <a:t> Пройти определенное кол-во итераций</a:t>
            </a:r>
          </a:p>
          <a:p>
            <a:r>
              <a:rPr lang="ru-RU" sz="2800" dirty="0">
                <a:latin typeface="Garamond" panose="02020404030301010803" pitchFamily="18" charset="0"/>
              </a:rPr>
              <a:t>	</a:t>
            </a:r>
            <a:endParaRPr lang="ru-RU" sz="28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20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29"/>
          <p:cNvSpPr/>
          <p:nvPr/>
        </p:nvSpPr>
        <p:spPr>
          <a:xfrm>
            <a:off x="1032947" y="3717032"/>
            <a:ext cx="3024336" cy="6480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latin typeface="Impact" panose="020B0806030902050204" pitchFamily="34" charset="0"/>
              </a:rPr>
              <a:t>Формирование нового поколения</a:t>
            </a:r>
            <a:endParaRPr lang="ru-RU" sz="1400" dirty="0">
              <a:latin typeface="Impact" panose="020B080603090205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32947" y="1556792"/>
            <a:ext cx="3024336" cy="6480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latin typeface="Impact" panose="020B0806030902050204" pitchFamily="34" charset="0"/>
              </a:rPr>
              <a:t>Скрещивание и</a:t>
            </a:r>
            <a:r>
              <a:rPr lang="en-US" sz="1400" dirty="0" smtClean="0">
                <a:latin typeface="Impact" panose="020B0806030902050204" pitchFamily="34" charset="0"/>
              </a:rPr>
              <a:t>/</a:t>
            </a:r>
            <a:r>
              <a:rPr lang="ru-RU" sz="1400" dirty="0" smtClean="0">
                <a:latin typeface="Impact" panose="020B0806030902050204" pitchFamily="34" charset="0"/>
              </a:rPr>
              <a:t>или мутация</a:t>
            </a:r>
            <a:endParaRPr lang="ru-RU" sz="1400" dirty="0">
              <a:latin typeface="Impact" panose="020B0806030902050204" pitchFamily="34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1042908" y="404664"/>
            <a:ext cx="3024336" cy="64807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latin typeface="Impact" panose="020B0806030902050204" pitchFamily="34" charset="0"/>
              </a:rPr>
              <a:t>Начальная Популяция</a:t>
            </a:r>
            <a:endParaRPr lang="ru-RU" sz="1400" dirty="0">
              <a:latin typeface="Impact" panose="020B0806030902050204" pitchFamily="34" charset="0"/>
            </a:endParaRPr>
          </a:p>
        </p:txBody>
      </p:sp>
      <p:sp>
        <p:nvSpPr>
          <p:cNvPr id="10" name="Ромб 9"/>
          <p:cNvSpPr/>
          <p:nvPr/>
        </p:nvSpPr>
        <p:spPr>
          <a:xfrm>
            <a:off x="1042908" y="2650379"/>
            <a:ext cx="3024336" cy="648072"/>
          </a:xfrm>
          <a:prstGeom prst="diamond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latin typeface="Impact" panose="020B0806030902050204" pitchFamily="34" charset="0"/>
              </a:rPr>
              <a:t>Селекция</a:t>
            </a:r>
            <a:endParaRPr lang="ru-RU" sz="1400" dirty="0">
              <a:latin typeface="Impact" panose="020B080603090205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2411410" y="980728"/>
            <a:ext cx="287332" cy="60941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2401449" y="2204864"/>
            <a:ext cx="287332" cy="60941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3707904" y="2927142"/>
            <a:ext cx="3456384" cy="945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2411410" y="3212976"/>
            <a:ext cx="287332" cy="60941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2401729" y="4221088"/>
            <a:ext cx="287332" cy="7200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Ромб 31"/>
          <p:cNvSpPr/>
          <p:nvPr/>
        </p:nvSpPr>
        <p:spPr>
          <a:xfrm>
            <a:off x="1042908" y="4825374"/>
            <a:ext cx="3024336" cy="648072"/>
          </a:xfrm>
          <a:prstGeom prst="diamond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latin typeface="Impact" panose="020B0806030902050204" pitchFamily="34" charset="0"/>
              </a:rPr>
              <a:t>Результат достигнут?</a:t>
            </a:r>
            <a:endParaRPr lang="ru-RU" sz="1400" dirty="0">
              <a:latin typeface="Impact" panose="020B0806030902050204" pitchFamily="34" charset="0"/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3637537" y="5102137"/>
            <a:ext cx="1654543" cy="945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3863961" y="4792361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latin typeface="Impact" panose="020B0806030902050204" pitchFamily="34" charset="0"/>
              </a:rPr>
              <a:t>да</a:t>
            </a:r>
            <a:endParaRPr lang="ru-RU" sz="1400" dirty="0">
              <a:latin typeface="Impact" panose="020B0806030902050204" pitchFamily="34" charset="0"/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5014888" y="4825373"/>
            <a:ext cx="3024336" cy="64807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latin typeface="Impact" panose="020B0806030902050204" pitchFamily="34" charset="0"/>
              </a:rPr>
              <a:t>Результирующая Популяция</a:t>
            </a:r>
            <a:endParaRPr lang="ru-RU" sz="1400" dirty="0">
              <a:latin typeface="Impact" panose="020B0806030902050204" pitchFamily="34" charset="0"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318922" y="5102136"/>
            <a:ext cx="1654543" cy="945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/>
          <p:cNvSpPr/>
          <p:nvPr/>
        </p:nvSpPr>
        <p:spPr>
          <a:xfrm rot="16200000">
            <a:off x="-1262211" y="3426205"/>
            <a:ext cx="3257310" cy="945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/>
          <p:cNvSpPr/>
          <p:nvPr/>
        </p:nvSpPr>
        <p:spPr>
          <a:xfrm>
            <a:off x="318923" y="1844822"/>
            <a:ext cx="1012717" cy="945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TextBox 37"/>
          <p:cNvSpPr txBox="1"/>
          <p:nvPr/>
        </p:nvSpPr>
        <p:spPr>
          <a:xfrm>
            <a:off x="952871" y="4792871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latin typeface="Impact" panose="020B0806030902050204" pitchFamily="34" charset="0"/>
              </a:rPr>
              <a:t>нет</a:t>
            </a:r>
            <a:endParaRPr lang="ru-RU" sz="1400" dirty="0">
              <a:latin typeface="Impact" panose="020B0806030902050204" pitchFamily="34" charset="0"/>
            </a:endParaRPr>
          </a:p>
        </p:txBody>
      </p:sp>
      <p:sp>
        <p:nvSpPr>
          <p:cNvPr id="15" name="Блок-схема: узел 14"/>
          <p:cNvSpPr/>
          <p:nvPr/>
        </p:nvSpPr>
        <p:spPr>
          <a:xfrm>
            <a:off x="1907704" y="548680"/>
            <a:ext cx="72008" cy="72008"/>
          </a:xfrm>
          <a:prstGeom prst="flowChartConnecto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Блок-схема: узел 17"/>
          <p:cNvSpPr/>
          <p:nvPr/>
        </p:nvSpPr>
        <p:spPr>
          <a:xfrm>
            <a:off x="2127046" y="462508"/>
            <a:ext cx="72008" cy="72008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Блок-схема: узел 18"/>
          <p:cNvSpPr/>
          <p:nvPr/>
        </p:nvSpPr>
        <p:spPr>
          <a:xfrm>
            <a:off x="1763688" y="853480"/>
            <a:ext cx="72008" cy="72008"/>
          </a:xfrm>
          <a:prstGeom prst="flowChartConnecto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Блок-схема: узел 19"/>
          <p:cNvSpPr/>
          <p:nvPr/>
        </p:nvSpPr>
        <p:spPr>
          <a:xfrm>
            <a:off x="2328900" y="853480"/>
            <a:ext cx="72008" cy="72008"/>
          </a:xfrm>
          <a:prstGeom prst="flowChartConnecto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Блок-схема: узел 20"/>
          <p:cNvSpPr/>
          <p:nvPr/>
        </p:nvSpPr>
        <p:spPr>
          <a:xfrm>
            <a:off x="2688781" y="894440"/>
            <a:ext cx="72008" cy="72008"/>
          </a:xfrm>
          <a:prstGeom prst="flowChartConnecto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Блок-схема: узел 21"/>
          <p:cNvSpPr/>
          <p:nvPr/>
        </p:nvSpPr>
        <p:spPr>
          <a:xfrm>
            <a:off x="2750096" y="546126"/>
            <a:ext cx="72008" cy="72008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Блок-схема: узел 22"/>
          <p:cNvSpPr/>
          <p:nvPr/>
        </p:nvSpPr>
        <p:spPr>
          <a:xfrm>
            <a:off x="3054896" y="867811"/>
            <a:ext cx="72008" cy="72008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Блок-схема: узел 23"/>
          <p:cNvSpPr/>
          <p:nvPr/>
        </p:nvSpPr>
        <p:spPr>
          <a:xfrm>
            <a:off x="3076106" y="464726"/>
            <a:ext cx="72008" cy="72008"/>
          </a:xfrm>
          <a:prstGeom prst="flowChartConnector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Блок-схема: узел 24"/>
          <p:cNvSpPr/>
          <p:nvPr/>
        </p:nvSpPr>
        <p:spPr>
          <a:xfrm>
            <a:off x="3548100" y="656692"/>
            <a:ext cx="72008" cy="72008"/>
          </a:xfrm>
          <a:prstGeom prst="flowChartConnecto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Блок-схема: узел 25"/>
          <p:cNvSpPr/>
          <p:nvPr/>
        </p:nvSpPr>
        <p:spPr>
          <a:xfrm>
            <a:off x="1475656" y="737084"/>
            <a:ext cx="72008" cy="72008"/>
          </a:xfrm>
          <a:prstGeom prst="flowChartConnecto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Блок-схема: узел 26"/>
          <p:cNvSpPr/>
          <p:nvPr/>
        </p:nvSpPr>
        <p:spPr>
          <a:xfrm>
            <a:off x="2436912" y="464726"/>
            <a:ext cx="72008" cy="72008"/>
          </a:xfrm>
          <a:prstGeom prst="flowChartConnecto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28" name="Блок-схема: узел 27"/>
          <p:cNvSpPr/>
          <p:nvPr/>
        </p:nvSpPr>
        <p:spPr>
          <a:xfrm>
            <a:off x="3496966" y="867811"/>
            <a:ext cx="72008" cy="72008"/>
          </a:xfrm>
          <a:prstGeom prst="flowChartConnecto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Блок-схема: узел 28"/>
          <p:cNvSpPr/>
          <p:nvPr/>
        </p:nvSpPr>
        <p:spPr>
          <a:xfrm>
            <a:off x="1506594" y="593537"/>
            <a:ext cx="72008" cy="72008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Блок-схема: узел 38"/>
          <p:cNvSpPr/>
          <p:nvPr/>
        </p:nvSpPr>
        <p:spPr>
          <a:xfrm>
            <a:off x="1619672" y="3822387"/>
            <a:ext cx="72008" cy="72008"/>
          </a:xfrm>
          <a:prstGeom prst="flowChartConnector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Блок-схема: узел 39"/>
          <p:cNvSpPr/>
          <p:nvPr/>
        </p:nvSpPr>
        <p:spPr>
          <a:xfrm>
            <a:off x="2256892" y="4212536"/>
            <a:ext cx="72008" cy="72008"/>
          </a:xfrm>
          <a:prstGeom prst="flowChartConnecto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Блок-схема: узел 42"/>
          <p:cNvSpPr/>
          <p:nvPr/>
        </p:nvSpPr>
        <p:spPr>
          <a:xfrm>
            <a:off x="3310747" y="3761755"/>
            <a:ext cx="72008" cy="72008"/>
          </a:xfrm>
          <a:prstGeom prst="flowChartConnector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Блок-схема: узел 43"/>
          <p:cNvSpPr/>
          <p:nvPr/>
        </p:nvSpPr>
        <p:spPr>
          <a:xfrm>
            <a:off x="2762605" y="4141928"/>
            <a:ext cx="72008" cy="72008"/>
          </a:xfrm>
          <a:prstGeom prst="flowChartConnector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Блок-схема: узел 44"/>
          <p:cNvSpPr/>
          <p:nvPr/>
        </p:nvSpPr>
        <p:spPr>
          <a:xfrm>
            <a:off x="1634508" y="4210528"/>
            <a:ext cx="72008" cy="72008"/>
          </a:xfrm>
          <a:prstGeom prst="flowChartConnecto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Блок-схема: узел 45"/>
          <p:cNvSpPr/>
          <p:nvPr/>
        </p:nvSpPr>
        <p:spPr>
          <a:xfrm>
            <a:off x="2949322" y="3851692"/>
            <a:ext cx="72008" cy="72008"/>
          </a:xfrm>
          <a:prstGeom prst="flowChartConnecto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Блок-схема: узел 46"/>
          <p:cNvSpPr/>
          <p:nvPr/>
        </p:nvSpPr>
        <p:spPr>
          <a:xfrm>
            <a:off x="2158032" y="3795459"/>
            <a:ext cx="72008" cy="72008"/>
          </a:xfrm>
          <a:prstGeom prst="flowChartConnector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Блок-схема: узел 47"/>
          <p:cNvSpPr/>
          <p:nvPr/>
        </p:nvSpPr>
        <p:spPr>
          <a:xfrm>
            <a:off x="3225418" y="4149080"/>
            <a:ext cx="72008" cy="72008"/>
          </a:xfrm>
          <a:prstGeom prst="flowChartConnecto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Блок-схема: узел 49"/>
          <p:cNvSpPr/>
          <p:nvPr/>
        </p:nvSpPr>
        <p:spPr>
          <a:xfrm>
            <a:off x="2411410" y="2035150"/>
            <a:ext cx="72008" cy="72008"/>
          </a:xfrm>
          <a:prstGeom prst="flowChartConnector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C:\Users\Alex\Downloads\Иконка_мусорки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356927"/>
            <a:ext cx="1234976" cy="123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Блок-схема: узел 50"/>
          <p:cNvSpPr/>
          <p:nvPr/>
        </p:nvSpPr>
        <p:spPr>
          <a:xfrm>
            <a:off x="3701142" y="1752947"/>
            <a:ext cx="72008" cy="72008"/>
          </a:xfrm>
          <a:prstGeom prst="flowChartConnector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Блок-схема: узел 51"/>
          <p:cNvSpPr/>
          <p:nvPr/>
        </p:nvSpPr>
        <p:spPr>
          <a:xfrm>
            <a:off x="2834613" y="1590910"/>
            <a:ext cx="72008" cy="72008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Блок-схема: узел 52"/>
          <p:cNvSpPr/>
          <p:nvPr/>
        </p:nvSpPr>
        <p:spPr>
          <a:xfrm>
            <a:off x="2292896" y="1680939"/>
            <a:ext cx="72008" cy="72008"/>
          </a:xfrm>
          <a:prstGeom prst="flowChartConnector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Блок-схема: узел 53"/>
          <p:cNvSpPr/>
          <p:nvPr/>
        </p:nvSpPr>
        <p:spPr>
          <a:xfrm>
            <a:off x="3238739" y="1685168"/>
            <a:ext cx="72008" cy="72008"/>
          </a:xfrm>
          <a:prstGeom prst="flowChartConnecto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Блок-схема: узел 54"/>
          <p:cNvSpPr/>
          <p:nvPr/>
        </p:nvSpPr>
        <p:spPr>
          <a:xfrm>
            <a:off x="3021330" y="2107158"/>
            <a:ext cx="72008" cy="72008"/>
          </a:xfrm>
          <a:prstGeom prst="flowChartConnecto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Блок-схема: узел 55"/>
          <p:cNvSpPr/>
          <p:nvPr/>
        </p:nvSpPr>
        <p:spPr>
          <a:xfrm>
            <a:off x="1757639" y="2107158"/>
            <a:ext cx="72008" cy="72008"/>
          </a:xfrm>
          <a:prstGeom prst="flowChartConnector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Блок-схема: узел 56"/>
          <p:cNvSpPr/>
          <p:nvPr/>
        </p:nvSpPr>
        <p:spPr>
          <a:xfrm>
            <a:off x="1325389" y="1831355"/>
            <a:ext cx="72008" cy="72008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Блок-схема: узел 57"/>
          <p:cNvSpPr/>
          <p:nvPr/>
        </p:nvSpPr>
        <p:spPr>
          <a:xfrm>
            <a:off x="1890919" y="1590139"/>
            <a:ext cx="72008" cy="72008"/>
          </a:xfrm>
          <a:prstGeom prst="flowChartConnecto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Блок-схема: узел 58"/>
          <p:cNvSpPr/>
          <p:nvPr/>
        </p:nvSpPr>
        <p:spPr>
          <a:xfrm>
            <a:off x="3886692" y="2035150"/>
            <a:ext cx="72008" cy="72008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Блок-схема: узел 60"/>
          <p:cNvSpPr/>
          <p:nvPr/>
        </p:nvSpPr>
        <p:spPr>
          <a:xfrm>
            <a:off x="1542598" y="1662918"/>
            <a:ext cx="72008" cy="72008"/>
          </a:xfrm>
          <a:prstGeom prst="flowChartConnecto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Блок-схема: узел 64"/>
          <p:cNvSpPr/>
          <p:nvPr/>
        </p:nvSpPr>
        <p:spPr>
          <a:xfrm>
            <a:off x="1645618" y="3779684"/>
            <a:ext cx="72008" cy="72008"/>
          </a:xfrm>
          <a:prstGeom prst="flowChartConnector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Блок-схема: узел 65"/>
          <p:cNvSpPr/>
          <p:nvPr/>
        </p:nvSpPr>
        <p:spPr>
          <a:xfrm>
            <a:off x="2183758" y="3743680"/>
            <a:ext cx="72008" cy="72008"/>
          </a:xfrm>
          <a:prstGeom prst="flowChartConnector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Блок-схема: узел 66"/>
          <p:cNvSpPr/>
          <p:nvPr/>
        </p:nvSpPr>
        <p:spPr>
          <a:xfrm>
            <a:off x="3247138" y="3757837"/>
            <a:ext cx="72008" cy="72008"/>
          </a:xfrm>
          <a:prstGeom prst="flowChartConnector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Блок-схема: узел 67"/>
          <p:cNvSpPr/>
          <p:nvPr/>
        </p:nvSpPr>
        <p:spPr>
          <a:xfrm>
            <a:off x="2822104" y="4149835"/>
            <a:ext cx="72008" cy="72008"/>
          </a:xfrm>
          <a:prstGeom prst="flowChartConnector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Блок-схема: узел 68"/>
          <p:cNvSpPr/>
          <p:nvPr/>
        </p:nvSpPr>
        <p:spPr>
          <a:xfrm>
            <a:off x="2199054" y="4248540"/>
            <a:ext cx="72008" cy="72008"/>
          </a:xfrm>
          <a:prstGeom prst="flowChartConnecto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Блок-схема: узел 69"/>
          <p:cNvSpPr/>
          <p:nvPr/>
        </p:nvSpPr>
        <p:spPr>
          <a:xfrm>
            <a:off x="1597993" y="4174524"/>
            <a:ext cx="72008" cy="72008"/>
          </a:xfrm>
          <a:prstGeom prst="flowChartConnecto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Блок-схема: узел 70"/>
          <p:cNvSpPr/>
          <p:nvPr/>
        </p:nvSpPr>
        <p:spPr>
          <a:xfrm>
            <a:off x="3274743" y="4138520"/>
            <a:ext cx="72008" cy="72008"/>
          </a:xfrm>
          <a:prstGeom prst="flowChartConnecto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Блок-схема: узел 71"/>
          <p:cNvSpPr/>
          <p:nvPr/>
        </p:nvSpPr>
        <p:spPr>
          <a:xfrm>
            <a:off x="2899760" y="3833763"/>
            <a:ext cx="72008" cy="72008"/>
          </a:xfrm>
          <a:prstGeom prst="flowChartConnecto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Блок-схема: узел 74"/>
          <p:cNvSpPr/>
          <p:nvPr/>
        </p:nvSpPr>
        <p:spPr>
          <a:xfrm>
            <a:off x="1032947" y="2108880"/>
            <a:ext cx="72008" cy="72008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Блок-схема: узел 75"/>
          <p:cNvSpPr/>
          <p:nvPr/>
        </p:nvSpPr>
        <p:spPr>
          <a:xfrm>
            <a:off x="1035098" y="1564901"/>
            <a:ext cx="72008" cy="72008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Блок-схема: узел 76"/>
          <p:cNvSpPr/>
          <p:nvPr/>
        </p:nvSpPr>
        <p:spPr>
          <a:xfrm>
            <a:off x="3922696" y="1662918"/>
            <a:ext cx="72008" cy="72008"/>
          </a:xfrm>
          <a:prstGeom prst="flowChartConnector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Блок-схема: узел 77"/>
          <p:cNvSpPr/>
          <p:nvPr/>
        </p:nvSpPr>
        <p:spPr>
          <a:xfrm>
            <a:off x="3930555" y="3755864"/>
            <a:ext cx="72008" cy="72008"/>
          </a:xfrm>
          <a:prstGeom prst="flowChartConnector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Блок-схема: узел 78"/>
          <p:cNvSpPr/>
          <p:nvPr/>
        </p:nvSpPr>
        <p:spPr>
          <a:xfrm>
            <a:off x="3887647" y="3797759"/>
            <a:ext cx="72008" cy="72008"/>
          </a:xfrm>
          <a:prstGeom prst="flowChartConnector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305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96296E-6 C -0.00347 0.00139 0.00035 -2.96296E-6 -0.0066 0.00116 C -0.01076 0.00209 -0.01788 0.0051 -0.02205 0.00672 C -0.02604 0.00834 -0.03003 0.01135 -0.03385 0.01412 C -0.03559 0.01528 -0.0375 0.01528 -0.03941 0.01621 C -0.04149 0.01922 -0.04028 0.01806 -0.04392 0.01968 C -0.04444 0.01991 -0.04531 0.02037 -0.04531 0.0206 C -0.04722 0.02269 -0.04896 0.02523 -0.05087 0.02778 C -0.05174 0.03125 -0.05278 0.03473 -0.05434 0.03797 C -0.05573 0.04537 -0.05694 0.05301 -0.05885 0.06042 C -0.0592 0.07616 -0.05694 0.09699 -0.06823 0.10718 C -0.07101 0.1125 -0.07934 0.11528 -0.08333 0.11829 " pathEditMode="relative" rAng="0" ptsTypes="ffffffffffff">
                                      <p:cBhvr>
                                        <p:cTn id="6" dur="4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49" y="590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-0.00046 C 0.00191 0.00069 0.00521 0.00185 0.00764 0.0037 C 0.00868 0.00463 0.01076 0.00648 0.01076 0.00648 C 0.01163 0.00833 0.01423 0.01227 0.01493 0.01481 C 0.01614 0.01968 0.01527 0.01782 0.01701 0.02106 C 0.01771 0.025 0.01857 0.02893 0.01962 0.03287 C 0.02014 0.04306 0.02083 0.05324 0.0217 0.06343 C 0.02205 0.07685 0.02152 0.10116 0.02847 0.11343 C 0.02986 0.11898 0.03402 0.11991 0.03732 0.12245 C 0.04479 0.12824 0.05503 0.1287 0.06337 0.1294 C 0.07257 0.13148 0.06927 0.13079 0.08524 0.13009 C 0.08923 0.12824 0.08732 0.12893 0.09097 0.12801 C 0.09375 0.12546 0.09687 0.12315 0.09982 0.12106 " pathEditMode="relative" ptsTypes="ffffffffffffA">
                                      <p:cBhvr>
                                        <p:cTn id="8" dur="4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-0.00046 C 0.01181 0.00093 0.02361 0.00417 0.03559 0.00579 C 0.0382 0.00671 0.04028 0.00741 0.04288 0.00787 C 0.05226 0.01204 0.06077 0.01921 0.07049 0.02176 C 0.07552 0.03194 0.07691 0.04537 0.07778 0.05718 C 0.07726 0.06921 0.07639 0.07731 0.07257 0.08773 C 0.07188 0.08981 0.0717 0.09537 0.07049 0.09676 C 0.06788 0.09931 0.06511 0.10208 0.06215 0.1037 C 0.05851 0.10579 0.05226 0.10532 0.04861 0.10579 C 0.03715 0.1088 0.02136 0.09699 0.0132 0.10787 " pathEditMode="relative" ptsTypes="fffffffffA">
                                      <p:cBhvr>
                                        <p:cTn id="10" dur="4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22222E-6 1.85185E-6 C -0.00503 0.00232 -0.00208 0.00116 -0.00937 0.00208 C -0.01371 0.00324 -0.01805 0.00602 -0.02239 0.00695 C -0.0302 0.0088 -0.03871 0.00926 -0.04635 0.01181 C -0.05051 0.0132 -0.05294 0.01458 -0.05728 0.01528 C -0.06701 0.01968 -0.05468 0.01435 -0.08385 0.01667 C -0.08662 0.0169 -0.09044 0.02176 -0.09322 0.02292 C -0.09496 0.02639 -0.09583 0.02616 -0.09687 0.03056 C -0.09721 0.03195 -0.09756 0.03333 -0.09791 0.03472 C -0.09808 0.03542 -0.09843 0.03681 -0.09843 0.03681 C -0.09895 0.04306 -0.09912 0.05116 -0.10051 0.05695 C -0.10069 0.05903 -0.10069 0.06111 -0.10103 0.0632 C -0.10121 0.06505 -0.10208 0.06875 -0.10208 0.06875 C -0.1019 0.07708 -0.10294 0.09259 -0.09895 0.10208 C -0.09756 0.10556 -0.09652 0.10833 -0.09374 0.10972 C -0.0927 0.11019 -0.09062 0.11111 -0.09062 0.11111 C -0.08524 0.11065 -0.08107 0.10926 -0.07603 0.10833 C -0.07482 0.10787 -0.07343 0.10625 -0.07239 0.10625 " pathEditMode="relative" ptsTypes="fffffffffffffffffA">
                                      <p:cBhvr>
                                        <p:cTn id="12" dur="4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7 C -0.00226 0.00301 -0.00469 0.00602 -0.00729 0.00833 C -0.01059 0.01481 -0.01528 0.02014 -0.01719 0.02778 C -0.01702 0.0368 -0.01511 0.05995 -0.01771 0.07014 C -0.01754 0.08426 -0.01788 0.09838 -0.01719 0.1125 C -0.01702 0.11782 -0.00434 0.12176 -0.00104 0.12291 C 0.00451 0.12268 0.01007 0.12268 0.01562 0.12222 C 0.01771 0.12199 0.02187 0.12083 0.02187 0.12083 C 0.03021 0.11342 0.0401 0.10532 0.05 0.10347 C 0.05469 0.10139 0.06128 0.10116 0.06614 0.10069 C 0.07656 0.09722 0.08559 0.10694 0.09479 0.11111 C 0.09635 0.11273 0.1 0.11458 0.1 0.11458 C 0.10226 0.11921 0.10642 0.12245 0.10937 0.12639 " pathEditMode="relative" ptsTypes="ffffffffffffA">
                                      <p:cBhvr>
                                        <p:cTn id="14" dur="4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0092 C 0.0026 0.00787 0.00781 0.00625 0.01389 0.00741 C 0.0217 0.0088 0.02934 0.01042 0.03732 0.01158 C 0.0434 0.01435 0.05382 0.01574 0.06024 0.01644 C 0.06701 0.01875 0.07326 0.0206 0.07951 0.02477 C 0.08107 0.02593 0.08316 0.0257 0.08472 0.02685 C 0.08785 0.02917 0.09097 0.0331 0.0941 0.03449 C 0.09791 0.03958 0.10173 0.04398 0.10555 0.04908 C 0.10955 0.0544 0.1066 0.05139 0.10816 0.05533 C 0.10903 0.05741 0.11024 0.05949 0.11128 0.06158 C 0.11337 0.06574 0.11545 0.08079 0.11597 0.08588 C 0.11562 0.09583 0.1151 0.10579 0.11024 0.11366 C 0.10642 0.11991 0.10017 0.11852 0.09566 0.12269 C 0.09149 0.12639 0.08576 0.12708 0.08107 0.12894 C 0.0658 0.13472 0.05 0.13542 0.0342 0.13588 C 0.02656 0.13681 0.01944 0.13935 0.0118 0.14005 C 0.00694 0.14213 0.00121 0.14213 -0.00382 0.14283 C -0.00781 0.1463 -0.00278 0.14213 -0.00747 0.14491 C -0.01025 0.14653 -0.01025 0.14815 -0.01372 0.14977 C -0.01493 0.15023 -0.01684 0.15255 -0.01684 0.15255 C -0.01736 0.15949 -0.01736 0.15671 -0.01736 0.16088 " pathEditMode="relative" ptsTypes="ffffffffffffffffffffA">
                                      <p:cBhvr>
                                        <p:cTn id="16" dur="4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0.0007 C -0.0007 0.00301 0.00052 0.00486 0.00277 0.00694 C 0.00312 0.00764 0.0033 0.00856 0.00382 0.00902 C 0.00416 0.00949 0.00503 0.00926 0.00538 0.00972 C 0.00746 0.0125 0.00764 0.01527 0.01007 0.01736 C 0.01232 0.02199 0.01632 0.02361 0.01996 0.025 C 0.0283 0.02847 0.03611 0.0331 0.04496 0.03472 C 0.0526 0.03819 0.05972 0.04213 0.06736 0.04514 C 0.07135 0.04652 0.07708 0.04699 0.08038 0.05 C 0.08455 0.0537 0.0901 0.05602 0.09496 0.05764 C 0.096 0.05856 0.09722 0.05879 0.09809 0.05972 C 0.09861 0.06018 0.09861 0.06111 0.09913 0.0618 C 0.09965 0.0625 0.10017 0.06273 0.10069 0.06319 C 0.10208 0.06898 0.10382 0.07477 0.10486 0.08055 C 0.1052 0.0824 0.10555 0.08426 0.1059 0.08611 C 0.10607 0.08703 0.10642 0.08889 0.10642 0.08889 C 0.10607 0.09652 0.10607 0.10463 0.10277 0.11111 C 0.10173 0.11713 0.10052 0.12893 0.09757 0.13402 C 0.09514 0.13796 0.08715 0.14074 0.0835 0.14236 C 0.07777 0.1449 0.07066 0.15208 0.06475 0.15208 C 0.04948 0.15231 0.0342 0.15254 0.01892 0.15277 C 0.0151 0.15439 0.00677 0.15648 0.0033 0.15416 " pathEditMode="relative" ptsTypes="fffffffffffffffffffffA">
                                      <p:cBhvr>
                                        <p:cTn id="18" dur="4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07407E-6 C -0.00035 0.00532 0.00035 0.00601 -0.00156 0.00902 C -0.00278 0.01111 -0.00625 0.01388 -0.00625 0.01412 C -0.00781 0.01689 -0.00972 0.01713 -0.01198 0.01944 C -0.01771 0.025 -0.02066 0.02685 -0.0276 0.02916 C -0.03594 0.03194 -0.04427 0.03472 -0.0526 0.0375 C -0.06128 0.04027 -0.06875 0.04583 -0.0776 0.04722 C -0.08542 0.05069 -0.0934 0.04884 -0.10104 0.05555 C -0.10365 0.06088 -0.10538 0.06527 -0.10625 0.07152 C -0.10625 0.07777 -0.10885 0.10926 -0.10521 0.12615 C -0.10365 0.13379 -0.10278 0.14074 -0.09948 0.14722 C -0.09809 0.15 -0.09323 0.15208 -0.09323 0.15231 C -0.05017 0.15115 -0.07344 0.15324 -0.05312 0.14652 C -0.05052 0.14421 -0.03976 0.14328 -0.03542 0.14236 C -0.02934 0.13958 -0.02187 0.13888 -0.01562 0.13819 C -0.01285 0.13703 -0.00677 0.13611 -0.00677 0.13634 C 0.00434 0.13125 0.02986 0.13541 0.03229 0.13541 C 0.03507 0.13611 0.01406 0.15995 0.01701 0.15995 " pathEditMode="relative" rAng="0" ptsTypes="ffffffffffffffffff">
                                      <p:cBhvr>
                                        <p:cTn id="20" dur="4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98" y="798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3.33333E-6 C 0.00295 3.33333E-6 0.01979 -0.00023 0.02691 0.00139 C 0.03559 0.00324 0.04236 0.00972 0.05087 0.0125 C 0.0533 0.01458 0.05642 0.01551 0.0592 0.01666 C 0.0625 0.01805 0.06458 0.02245 0.06805 0.02361 C 0.06944 0.02477 0.06996 0.025 0.07066 0.02708 C 0.07118 0.02847 0.0717 0.03125 0.0717 0.03125 C 0.07153 0.03379 0.07153 0.03634 0.07118 0.03889 C 0.06962 0.04814 0.05035 0.04699 0.04774 0.04722 C 0.04166 0.04814 0.03559 0.04977 0.02951 0.05069 C 0.02725 0.05139 0.02482 0.05139 0.02274 0.05277 C 0.01875 0.05532 0.0158 0.06018 0.0118 0.0625 C 0.00868 0.06435 0.00521 0.06481 0.00191 0.06597 C -0.00365 0.06805 -0.00851 0.0706 -0.01424 0.07152 C -0.02205 0.075 -0.03073 0.07083 -0.03872 0.07361 C -0.04063 0.07523 -0.04236 0.07546 -0.04445 0.07639 C -0.04844 0.08032 -0.04844 0.08703 -0.05122 0.09236 C -0.05191 0.10486 -0.05347 0.11782 -0.04809 0.12847 C -0.0467 0.13819 -0.0467 0.14884 -0.04497 0.15833 C -0.04427 0.16227 -0.03611 0.16319 -0.03351 0.16389 C -0.03281 0.16412 -0.03212 0.16458 -0.03143 0.16458 C -0.0257 0.16504 -0.01997 0.16504 -0.01424 0.16527 C -0.00347 0.17014 0.01441 0.16666 0.02691 0.16736 C 0.03385 0.17037 0.03281 0.16944 0.04305 0.17014 C 0.04791 0.17083 0.0533 0.17129 0.05816 0.17291 C 0.06285 0.17453 0.06701 0.17685 0.0717 0.17777 C 0.07465 0.18032 0.07795 0.18194 0.08003 0.18611 C 0.08489 0.19583 0.08767 0.20671 0.08941 0.21805 C 0.08923 0.22106 0.08837 0.22569 0.08837 0.22916 " pathEditMode="relative" ptsTypes="ffffffffffffffffffffffffffffA">
                                      <p:cBhvr>
                                        <p:cTn id="22" dur="4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4.81481E-6 C -0.0066 0.00185 -0.01354 0.00185 -0.02031 0.00277 C -0.02378 0.00439 -0.02691 0.00393 -0.02969 0.00763 C -0.03073 0.00902 -0.03281 0.0118 -0.03281 0.01203 C -0.03351 0.01458 -0.03437 0.01643 -0.0349 0.01944 C -0.03455 0.0324 -0.03663 0.04305 -0.02604 0.04583 C -0.01701 0.05185 0.00608 0.04907 0.01146 0.0493 C 0.01649 0.05162 0.01354 0.05046 0.02083 0.05138 C 0.02656 0.05324 0.01962 0.05115 0.03229 0.05277 C 0.03663 0.05324 0.04097 0.05625 0.04531 0.05763 C 0.04688 0.05972 0.04861 0.06111 0.05 0.06319 C 0.05417 0.0699 0.05556 0.0787 0.05729 0.0868 C 0.05868 0.09305 0.06094 0.09884 0.0625 0.10486 C 0.06319 0.1118 0.06458 0.11875 0.06563 0.12569 C 0.06545 0.13356 0.06597 0.15138 0.0625 0.15972 C 0.06024 0.16504 0.05729 0.17083 0.05365 0.1743 C 0.05226 0.17569 0.04983 0.17638 0.04844 0.17708 C 0.04792 0.17731 0.04688 0.17777 0.04688 0.178 C 0.03351 0.17754 0.02014 0.17754 0.00677 0.17708 C -0.01406 0.17638 -0.03333 0.16574 -0.05365 0.1618 C -0.06528 0.16226 -0.06892 0.16273 -0.07812 0.16458 C -0.08021 0.1655 -0.0816 0.1662 -0.08281 0.16875 C -0.08212 0.20462 -0.06406 0.16087 -0.06406 0.18703 " pathEditMode="relative" rAng="0" ptsTypes="fffffffffffffffffffffff">
                                      <p:cBhvr>
                                        <p:cTn id="24" dur="4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1" y="1023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7.03704E-6 C -0.00989 0.00439 -0.01979 0.00393 -0.03021 0.00485 C -0.03715 0.00786 -0.04653 0.00879 -0.05364 0.00971 C -0.05712 0.01133 -0.05903 0.01342 -0.06198 0.01596 C -0.06267 0.01735 -0.06337 0.01874 -0.06406 0.02013 C -0.06476 0.02129 -0.0651 0.0243 -0.0651 0.0243 C -0.06493 0.02823 -0.06562 0.03263 -0.06406 0.0361 C -0.06094 0.04258 -0.05312 0.04745 -0.04792 0.0493 C -0.04167 0.05416 -0.0316 0.05485 -0.02448 0.05555 C -0.01979 0.05763 -0.01476 0.05763 -0.00989 0.05833 C -0.00278 0.06157 0.00747 0.06018 0.01406 0.06458 C 0.01945 0.06805 0.02396 0.0736 0.02917 0.07708 C 0.03142 0.08101 0.03438 0.08333 0.0375 0.08541 C 0.03976 0.08981 0.03958 0.0949 0.04011 0.09999 C 0.0408 0.10671 0.04201 0.11481 0.04427 0.12083 C 0.04445 0.12383 0.04531 0.12684 0.04531 0.12962 C 0.04531 0.1449 0.03993 0.17453 0.025 0.17499 C 0.01181 0.17546 -0.00139 0.17546 -0.01458 0.17569 C -0.0217 0.17684 -0.02569 0.17985 -0.03385 0.18055 C -0.04062 0.18356 -0.04809 0.18124 -0.05521 0.18263 C -0.06128 0.18541 -0.0691 0.18564 -0.07552 0.1868 C -0.07986 0.18865 -0.08403 0.1912 -0.0875 0.19513 C -0.08941 0.19721 -0.08958 0.19814 -0.09114 0.20138 C -0.09149 0.20208 -0.09219 0.20346 -0.09219 0.20346 C -0.09201 0.20694 -0.09253 0.21967 -0.08906 0.2243 C -0.08194 0.23379 -0.05972 0.23564 -0.05104 0.2361 C -0.04948 0.2368 -0.04809 0.23842 -0.04635 0.23888 C -0.04479 0.23934 -0.04167 0.23958 -0.04167 0.23958 " pathEditMode="relative" ptsTypes="fffffffffffffffffffffffffffA">
                                      <p:cBhvr>
                                        <p:cTn id="26" dur="4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2.22222E-6 C 0.03559 0.0007 0.02882 -2.22222E-6 0.04791 0.00209 C 0.05191 0.00394 0.05642 0.00371 0.06041 0.00417 C 0.0625 0.00463 0.06458 0.00556 0.06666 0.00625 C 0.06996 0.00926 0.07534 0.00926 0.07916 0.00972 C 0.08316 0.01158 0.08715 0.01204 0.09114 0.01389 C 0.09288 0.01551 0.09635 0.01875 0.09635 0.01875 C 0.09722 0.02315 0.09739 0.02778 0.09844 0.03195 C 0.09635 0.06852 0.07118 0.0544 0.04583 0.05486 C 0.03871 0.05556 0.03194 0.05764 0.025 0.05834 C 0.01927 0.06227 -0.00469 0.06158 -0.01042 0.06181 C -0.01285 0.06273 -0.01406 0.06389 -0.01615 0.06597 C -0.01754 0.0713 -0.01702 0.06875 -0.01771 0.07361 C -0.01754 0.0882 -0.01736 0.10278 -0.01719 0.11736 C -0.01719 0.12176 -0.02084 0.15949 -0.00729 0.16111 C -0.00417 0.16158 -0.00104 0.16158 0.00208 0.16181 C 0.00955 0.16435 0.01614 0.16852 0.02396 0.16945 C 0.03541 0.17454 0.04357 0.17246 0.05781 0.17292 C 0.06857 0.17778 0.05729 0.17292 0.08802 0.17431 C 0.09149 0.17454 0.096 0.17778 0.09896 0.17986 C 0.10052 0.18102 0.10364 0.18403 0.10364 0.18403 C 0.10434 0.18681 0.10451 0.18959 0.10521 0.19236 C 0.10469 0.20162 0.10416 0.20602 0.09739 0.20834 C 0.07048 0.20787 0.05955 0.20695 0.03489 0.20834 C 0.03073 0.20857 0.02656 0.21134 0.02239 0.21181 C 0.01302 0.21273 0.00364 0.21343 -0.00573 0.21459 C -0.01476 0.21852 -0.02466 0.21412 -0.03386 0.21667 C -0.03507 0.21644 -0.0375 0.21597 -0.0375 0.21597 " pathEditMode="relative" ptsTypes="fffffffffffffffffffffffffffA">
                                      <p:cBhvr>
                                        <p:cTn id="28" dur="4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11111E-6 C 0.00174 -0.0007 0.00347 -0.00139 0.00521 -0.00209 C 0.01858 -0.00162 0.03108 -0.00093 0.04427 -1.11111E-6 C 0.05729 0.00301 0.07049 0.00486 0.08333 0.00903 C 0.08594 0.0125 0.08924 0.01134 0.09219 0.01389 C 0.09636 0.01759 0.10122 0.01852 0.10521 0.02222 C 0.10729 0.02407 0.1092 0.02477 0.11146 0.02569 C 0.11302 0.02639 0.11615 0.02778 0.11615 0.02778 C 0.11788 0.03125 0.11632 0.02893 0.11927 0.03125 C 0.12031 0.03217 0.1224 0.03403 0.1224 0.03403 C 0.12326 0.03773 0.12483 0.0412 0.12552 0.04514 C 0.12465 0.05 0.12066 0.05069 0.11719 0.05139 C 0.11476 0.05185 0.1099 0.05278 0.1099 0.05278 C 0.10521 0.05486 0.09913 0.05532 0.09427 0.05625 C 0.08177 0.0618 0.05434 0.06273 0.04219 0.06319 C 0.02934 0.06898 0.02899 0.07986 0.0224 0.09305 C 0.02205 0.09398 0.02136 0.09444 0.02083 0.09514 C 0.02031 0.09629 0.01979 0.09745 0.01927 0.09861 C 0.01788 0.10578 0.01858 0.10741 0.01771 0.11736 C 0.01754 0.12014 0.01615 0.12569 0.01615 0.12569 C 0.01597 0.12824 0.01597 0.13078 0.01563 0.13333 C 0.01528 0.13541 0.01406 0.13958 0.01406 0.13958 C 0.01406 0.1419 0.0125 0.16342 0.01667 0.17014 C 0.01927 0.1743 0.02778 0.175 0.03177 0.17639 C 0.04462 0.18055 0.04566 0.17801 0.06771 0.17847 C 0.07483 0.18032 0.08229 0.17963 0.08958 0.18055 C 0.1 0.18518 0.10764 0.18819 0.11875 0.18889 C 0.12639 0.19143 0.13576 0.19398 0.14063 0.20278 C 0.14132 0.20578 0.14254 0.2081 0.14323 0.21111 C 0.14271 0.22153 0.14063 0.22916 0.13229 0.23194 C 0.1158 0.23148 0.10347 0.23055 0.0875 0.23125 C 0.08333 0.2331 0.07882 0.23379 0.07448 0.23472 C 0.07222 0.23565 0.06997 0.23657 0.06771 0.2375 C 0.06597 0.23981 0.06684 0.23958 0.06511 0.23958 " pathEditMode="relative" ptsTypes="fffffffffffffffffffffffffffffffffA">
                                      <p:cBhvr>
                                        <p:cTn id="30" dur="4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0"/>
                            </p:stCondLst>
                            <p:childTnLst>
                              <p:par>
                                <p:cTn id="6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0"/>
                            </p:stCondLst>
                            <p:childTnLst>
                              <p:par>
                                <p:cTn id="6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0"/>
                            </p:stCondLst>
                            <p:childTnLst>
                              <p:par>
                                <p:cTn id="93" presetID="0" presetClass="path" presetSubtype="0" accel="50000" decel="5000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C 0.00069 0.00417 0.00104 0.00787 0.00208 0.01181 C 0.00278 0.01759 0.00278 0.02431 0.00417 0.02986 C 0.00469 0.04213 0.0059 0.06713 0.00885 0.07917 C 0.00937 0.08866 0.00868 0.09259 0.01458 0.09792 C 0.01667 0.10209 0.02049 0.10232 0.02344 0.10486 C 0.02691 0.10787 0.03142 0.10926 0.03542 0.11042 C 0.04097 0.11204 0.04618 0.11482 0.05156 0.11667 C 0.05486 0.11945 0.05972 0.11991 0.06354 0.12153 C 0.0651 0.12222 0.06667 0.12292 0.06823 0.12361 C 0.06875 0.12384 0.06979 0.12431 0.06979 0.12431 C 0.07135 0.13033 0.07257 0.12801 0.07083 0.1375 C 0.06996 0.14213 0.06562 0.14213 0.06302 0.14306 C 0.05365 0.14653 0.04462 0.14954 0.0349 0.1507 C 0.03264 0.15162 0.02812 0.15278 0.02812 0.15278 C 0.02708 0.16597 0.02118 0.17547 0.01875 0.1882 C 0.01788 0.19838 0.01805 0.20949 0.01615 0.21945 C 0.0158 0.22292 0.01545 0.22639 0.0151 0.22986 C 0.01493 0.23287 0.01476 0.23588 0.01458 0.23889 C 0.01319 0.25509 0.00035 0.25162 -0.00885 0.25209 C -0.01476 0.25162 -0.02031 0.2507 -0.02604 0.2507 L -0.025 0.24653 " pathEditMode="relative" ptsTypes="ffffffffffffffffffffAA">
                                      <p:cBhvr>
                                        <p:cTn id="94" dur="4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5" presetID="0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C 0.00173 0.00116 0.0052 0.00278 0.0052 0.00278 C 0.01597 0.00208 0.02534 -0.00023 0.03645 -0.00069 C 0.0401 -0.00231 0.05572 0.00255 0.05989 0.00347 C 0.06163 0.00463 0.06319 0.00602 0.0651 0.00695 C 0.06597 0.0081 0.06736 0.00857 0.06822 0.00972 C 0.07256 0.01551 0.07291 0.02431 0.07552 0.03125 C 0.07586 0.04051 0.07795 0.0544 0.07552 0.0632 C 0.0743 0.06759 0.07222 0.06852 0.06979 0.07153 C 0.06597 0.07616 0.06302 0.08102 0.05885 0.08472 C 0.05729 0.08773 0.0559 0.09074 0.05416 0.09375 C 0.0519 0.10278 0.04166 0.1044 0.03645 0.10903 C 0.03489 0.11042 0.03315 0.11204 0.03229 0.11458 C 0.03159 0.11667 0.03072 0.12083 0.03072 0.12083 C 0.0309 0.12431 0.03038 0.12801 0.03125 0.13125 C 0.03333 0.13935 0.04878 0.1419 0.05312 0.14236 C 0.05729 0.14421 0.0618 0.14653 0.06614 0.14792 C 0.06927 0.1507 0.07083 0.15509 0.07447 0.15625 C 0.07534 0.15972 0.07847 0.1662 0.0802 0.16945 C 0.0835 0.18681 0.08819 0.2044 0.09062 0.22222 C 0.09149 0.22894 0.09201 0.23727 0.09583 0.24236 C 0.09774 0.24491 0.10295 0.24583 0.10572 0.24653 C 0.11371 0.2463 0.1217 0.24653 0.12968 0.24583 C 0.13194 0.2456 0.13524 0.24329 0.1375 0.24236 C 0.14062 0.24097 0.14409 0.24144 0.14739 0.24097 C 0.14895 0.24028 0.15086 0.23912 0.1526 0.23889 C 0.15555 0.23843 0.16145 0.2382 0.16145 0.2382 " pathEditMode="relative" ptsTypes="ffffffffffffffffffffffffffA">
                                      <p:cBhvr>
                                        <p:cTn id="96" dur="4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7" presetID="0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5E-6 5.55112E-17 C -0.01285 0.00023 -0.02987 -0.00648 -0.03855 0.00903 C -0.03959 0.01319 -0.04271 0.01852 -0.0448 0.02222 C -0.04619 0.02917 -0.04723 0.03634 -0.04896 0.04306 C -0.04879 0.05671 -0.04879 0.07037 -0.04844 0.08403 C -0.04827 0.09375 -0.03386 0.09676 -0.02917 0.09722 C -0.02535 0.09815 -0.02205 0.10116 -0.01823 0.10208 C -0.01528 0.10486 -0.01077 0.10556 -0.00729 0.10694 C -0.00295 0.10856 0.00105 0.11204 0.00521 0.11389 C 0.0066 0.11667 0.00886 0.11968 0.01094 0.12153 C 0.01337 0.12639 0.01112 0.12894 0.00834 0.13264 C 0.00782 0.13333 0.00747 0.13449 0.00678 0.13472 C 0.00504 0.13542 0.00157 0.13681 0.00157 0.13704 C -0.00711 0.14537 -0.01476 0.14398 -0.02499 0.14792 C -0.0283 0.14907 -0.03125 0.15046 -0.03438 0.15208 C -0.03594 0.15301 -0.03907 0.15417 -0.03907 0.1544 C -0.04219 0.15833 -0.04305 0.15741 -0.04428 0.16389 C -0.04393 0.1912 -0.04653 0.20394 -0.04271 0.22431 C -0.04132 0.23148 -0.04028 0.24421 -0.03542 0.24861 C -0.0335 0.25231 -0.02917 0.25278 -0.02605 0.25417 C -0.02448 0.25486 -0.02136 0.25625 -0.02136 0.25648 C -0.01805 0.25556 -0.01424 0.25579 -0.01303 0.25417 " pathEditMode="relative" rAng="0" ptsTypes="ffffffffffffffffffffff">
                                      <p:cBhvr>
                                        <p:cTn id="98" dur="4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8" y="12500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0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C -0.00105 0.00393 -0.00226 0.00532 -0.00521 0.00625 C -0.0066 0.00741 -0.0099 0.00903 -0.0099 0.00903 C -0.02952 0.00879 -0.04914 0.00879 -0.06875 0.00833 C -0.07674 0.0081 -0.08559 0.00254 -0.09375 0.00139 C -0.09775 -0.00047 -0.09254 0.00185 -0.10052 0 C -0.10191 -0.00023 -0.10469 -0.00139 -0.10469 -0.00139 C -0.11059 -0.00116 -0.1165 -0.00116 -0.1224 -0.0007 C -0.12969 -0.00023 -0.1375 0.0081 -0.14323 0.01319 C -0.14514 0.0169 -0.14601 0.01991 -0.14688 0.0243 C -0.14671 0.03171 -0.14653 0.03912 -0.14636 0.04653 C -0.14601 0.05926 -0.14948 0.08379 -0.13646 0.08958 C -0.13473 0.09282 -0.13282 0.0956 -0.13021 0.09791 C -0.12917 0.10208 -0.11823 0.10995 -0.11459 0.11111 C -0.10903 0.11551 -0.10209 0.11643 -0.09584 0.11736 C -0.08785 0.12083 -0.08282 0.12037 -0.07292 0.12083 C -0.06285 0.12523 -0.04549 0.12569 -0.0349 0.12639 C -0.02084 0.13009 -0.0073 0.13287 0.00729 0.13403 C 0.07257 0.1331 0.13767 0.13125 0.20312 0.13055 C 0.21892 0.12523 0.23611 0.12685 0.25208 0.12639 C 0.2802 0.12685 0.30746 0.13102 0.33541 0.13194 C 0.3401 0.13287 0.34479 0.13379 0.34948 0.13472 C 0.35191 0.13518 0.35677 0.1368 0.35677 0.1368 C 0.36041 0.14004 0.35868 0.13912 0.36198 0.14028 C 0.36441 0.14259 0.36684 0.14491 0.36927 0.14722 C 0.37083 0.15046 0.37204 0.15278 0.37343 0.15625 C 0.37395 0.16065 0.37586 0.16759 0.37187 0.16944 C 0.37048 0.17129 0.36979 0.17222 0.36979 0.175 L 0.36823 0.17083 " pathEditMode="relative" ptsTypes="fffffffffffffffffffffffffffAA">
                                      <p:cBhvr>
                                        <p:cTn id="100" dur="4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0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C 0.00173 0.0007 0.00521 0.00208 0.00521 0.00208 C 0.00764 0.00533 0.00833 0.00833 0.00937 0.0125 C 0.00989 0.01458 0.01093 0.01875 0.01093 0.01875 C 0.01076 0.02222 0.01093 0.0257 0.01041 0.02917 C 0.01007 0.03148 0.00746 0.03148 0.00573 0.03195 C -0.00087 0.0338 -0.00729 0.03542 -0.01407 0.03611 C -0.02986 0.04028 -0.06511 0.03843 -0.08177 0.03889 C -0.08542 0.03982 -0.08768 0.04051 -0.09167 0.04097 C -0.09723 0.04283 -0.10278 0.04445 -0.10834 0.04583 C -0.11528 0.05139 -0.1165 0.05394 -0.12084 0.0625 C -0.12205 0.07245 -0.125 0.08195 -0.12709 0.09167 C -0.12813 0.09676 -0.12795 0.10208 -0.12917 0.10695 C -0.13004 0.12037 -0.13403 0.13519 -0.13854 0.14722 C -0.13976 0.1507 -0.14045 0.1544 -0.14323 0.15625 C -0.15539 0.16435 -0.17032 0.15741 -0.18386 0.15764 C -0.18438 0.15787 -0.1849 0.1581 -0.18542 0.15833 C -0.18594 0.1588 -0.18646 0.15949 -0.18698 0.15972 C -0.18802 0.16042 -0.19011 0.16111 -0.19011 0.16111 C -0.19184 0.16482 -0.19063 0.16829 -0.19011 0.17222 C -0.18802 0.18843 -0.18247 0.18982 -0.17188 0.19375 C -0.16389 0.19676 -0.15868 0.19861 -0.15 0.19931 C -0.14618 0.20093 -0.14115 0.20417 -0.13854 0.20833 C -0.13629 0.21181 -0.13594 0.2169 -0.13438 0.22083 C -0.1316 0.22847 -0.13004 0.23658 -0.12813 0.24445 C -0.12795 0.24745 -0.12709 0.25046 -0.12709 0.25347 C -0.12709 0.26968 -0.12118 0.29931 -0.13854 0.3 C -0.14462 0.30023 -0.1507 0.30046 -0.15677 0.3007 C -0.16059 0.30232 -0.16302 0.30301 -0.16719 0.30347 C -0.17726 0.30301 -0.18559 0.30185 -0.19532 0.3007 C -0.20278 0.29745 -0.21111 0.30116 -0.21875 0.29861 C -0.2191 0.29792 -0.21945 0.29722 -0.21979 0.29653 C -0.21997 0.29583 -0.21979 0.29445 -0.22032 0.29445 C -0.22188 0.29421 -0.22414 0.29653 -0.22604 0.29653 " pathEditMode="relative" ptsTypes="fffffffffffffffffffffffffffffffffA">
                                      <p:cBhvr>
                                        <p:cTn id="102" dur="4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0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C 0.01268 0.00047 0.02535 0.00139 0.03803 0.00209 C 0.04306 0.00255 0.04775 0.00371 0.05261 0.00556 C 0.05452 0.00625 0.05834 0.00764 0.05834 0.00764 C 0.06094 0.00996 0.06459 0.00949 0.06719 0.01181 C 0.06823 0.01273 0.07032 0.01459 0.07032 0.01459 C 0.07171 0.01991 0.07032 0.02292 0.06719 0.0257 C 0.06459 0.03102 0.05868 0.0338 0.05417 0.03542 C 0.04844 0.04051 0.03976 0.04051 0.03334 0.04098 C 0.01025 0.04861 -0.01423 0.04352 -0.03802 0.04375 C -0.04305 0.04607 -0.04583 0.04723 -0.05173 0.04792 C -0.05399 0.04908 -0.05642 0.04885 -0.05885 0.05 C -0.06163 0.05371 -0.06493 0.05834 -0.06822 0.06111 C -0.07013 0.06621 -0.071 0.07153 -0.07187 0.07709 C -0.07257 0.08889 -0.07586 0.09861 -0.07864 0.10973 C -0.07882 0.11898 -0.07864 0.12824 -0.07916 0.1375 C -0.07934 0.14144 -0.08281 0.15209 -0.08541 0.15348 C -0.09045 0.15625 -0.0967 0.15556 -0.10208 0.15695 C -0.10677 0.15811 -0.11093 0.15973 -0.11562 0.16042 C -0.11614 0.15996 -0.11666 0.15857 -0.11718 0.15903 C -0.11822 0.15996 -0.11927 0.1632 -0.11927 0.1632 C -0.11996 0.16945 -0.11944 0.16644 -0.12083 0.17223 C -0.12118 0.17361 -0.12187 0.17639 -0.12187 0.17639 C -0.1217 0.18311 -0.12482 0.20718 -0.1151 0.21042 C -0.10972 0.21528 -0.09861 0.21366 -0.09322 0.21389 C -0.09062 0.21505 -0.08854 0.2169 -0.08593 0.21806 C -0.0835 0.2213 -0.08507 0.21968 -0.08125 0.22292 C -0.08072 0.22338 -0.07968 0.22431 -0.07968 0.22431 C -0.0776 0.22848 -0.07656 0.23287 -0.07447 0.23681 C -0.07343 0.2419 -0.07257 0.24769 -0.07135 0.25278 C -0.07083 0.25834 -0.07031 0.26412 -0.06927 0.26945 C -0.06805 0.28449 -0.0684 0.27709 -0.06927 0.30486 C -0.06927 0.30764 -0.07031 0.31459 -0.07187 0.31667 C -0.07447 0.32014 -0.07795 0.32061 -0.08125 0.32153 C -0.11093 0.3213 -0.14062 0.3213 -0.17031 0.32084 C -0.1802 0.32061 -0.1901 0.31505 -0.2 0.31389 C -0.20052 0.31366 -0.20104 0.3132 -0.20156 0.3132 C -0.20416 0.31273 -0.20677 0.3132 -0.20937 0.3125 C -0.21059 0.31204 -0.2125 0.30973 -0.2125 0.30973 C -0.21684 0.31019 -0.21996 0.31065 -0.22395 0.3125 C -0.22829 0.31829 -0.23072 0.32176 -0.23281 0.32986 C -0.23263 0.33843 -0.23298 0.34699 -0.23229 0.35556 C -0.23211 0.35695 -0.22829 0.35949 -0.22812 0.35973 C -0.22118 0.36598 -0.21354 0.36806 -0.2052 0.36875 C -0.20034 0.36852 -0.19513 0.36991 -0.19062 0.36736 C -0.18836 0.36621 -0.18472 0.3625 -0.18229 0.3625 " pathEditMode="relative" ptsTypes="fffffffffffffffffffffffffffffffffffffffffffffA">
                                      <p:cBhvr>
                                        <p:cTn id="104" dur="4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0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11111E-6 1.48148E-6 C 0.00312 -0.00023 0.00625 -0.00046 0.00937 -0.0007 C 0.01094 -0.00093 0.0125 -0.00093 0.01406 -0.00139 C 0.0151 -0.00162 0.01719 -0.00278 0.01719 -0.00255 C 0.04132 -0.00232 0.05417 -0.00162 0.07448 0.00139 C 0.07795 0.00301 0.08177 0.00324 0.08542 0.00417 C 0.08906 0.00741 0.09305 0.00995 0.09687 0.0125 C 0.09792 0.01319 0.09896 0.01389 0.1 0.01458 C 0.10104 0.01528 0.10312 0.01597 0.10312 0.0162 C 0.10469 0.01898 0.10573 0.02245 0.10677 0.02569 C 0.10729 0.02708 0.10781 0.02986 0.10781 0.03009 C 0.10764 0.03241 0.10781 0.03495 0.10729 0.0375 C 0.1066 0.04028 0.10382 0.04074 0.1026 0.04305 C 0.09965 0.04884 0.09132 0.0493 0.08646 0.05 C 0.08021 0.05208 0.07535 0.05301 0.06875 0.05347 C 0.05816 0.05555 0.04757 0.05579 0.03698 0.05625 C 0.03021 0.05694 0.02344 0.05741 0.01667 0.05833 C 0.00608 0.0618 -0.00521 0.05717 -0.01563 0.0618 C -0.02031 0.06643 -0.02587 0.06713 -0.03021 0.07292 C -0.0309 0.07592 -0.03177 0.07893 -0.03229 0.08194 C -0.03229 0.08217 -0.03386 0.11852 -0.03073 0.13125 C -0.03038 0.13634 -0.03021 0.14606 -0.02813 0.15069 C -0.02674 0.15393 -0.0217 0.1581 -0.01927 0.15972 C -0.01389 0.1706 0.00295 0.17662 0.01198 0.17778 C 0.01545 0.17893 0.0184 0.18102 0.02187 0.18194 C 0.02569 0.18449 0.0316 0.18588 0.03594 0.1868 C 0.05226 0.19074 0.06285 0.19305 0.08073 0.19375 C 0.08958 0.19676 0.09184 0.19606 0.10417 0.19653 C 0.11632 0.20185 0.13229 0.19745 0.14583 0.1993 C 0.1566 0.19861 0.1658 0.19514 0.17656 0.19444 C 0.21771 0.19491 0.25799 0.1956 0.29896 0.19792 C 0.32656 0.20324 0.35174 0.20185 0.38073 0.20208 C 0.38646 0.20231 0.41354 0.20092 0.42083 0.20417 C 0.42882 0.20347 0.43385 0.20069 0.44167 0.2 C 0.45035 0.19699 0.46875 0.20069 0.46875 0.20092 C 0.47135 0.20139 0.47361 0.20231 0.47604 0.20347 C 0.47726 0.20393 0.47917 0.20625 0.47917 0.20648 C 0.48108 0.20995 0.47969 0.20764 0.48333 0.2125 C 0.48611 0.2162 0.4868 0.22129 0.48958 0.225 C 0.49045 0.2287 0.4908 0.23241 0.49167 0.23611 C 0.49236 0.2419 0.49583 0.23796 0.49601 0.23842 L 0.49323 0.23958 " pathEditMode="relative" rAng="0" ptsTypes="ffffffffffffffffffffffffffffffffffffffffAf">
                                      <p:cBhvr>
                                        <p:cTn id="106" dur="4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08" y="11944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0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C -0.00278 0.00717 -0.01546 0.00903 -0.02084 0.00903 C -0.04879 0.00949 -0.07674 0.00949 -0.10469 0.00972 C -0.11007 0.01157 -0.1132 0.0169 -0.11615 0.02292 C -0.11702 0.02755 -0.11841 0.03518 -0.11511 0.03889 C -0.11337 0.04074 -0.1106 0.04005 -0.10834 0.04028 C -0.10469 0.0419 -0.1007 0.04143 -0.09688 0.04236 C -0.09271 0.04514 -0.0875 0.04606 -0.08282 0.04653 C -0.07014 0.05208 -0.05435 0.04977 -0.04115 0.05069 C -0.02865 0.05347 -0.01875 0.05509 -0.00573 0.05555 C 0.00364 0.05741 0.01128 0.06505 0.02031 0.06736 C 0.02482 0.07037 0.0302 0.075 0.03385 0.07986 C 0.03489 0.08495 0.03576 0.09051 0.0375 0.09514 C 0.03715 0.10347 0.03645 0.11065 0.03489 0.11875 C 0.03472 0.12176 0.0335 0.12477 0.03333 0.12778 C 0.03281 0.13356 0.03315 0.13935 0.03281 0.14514 C 0.03177 0.16342 0.00538 0.1581 0.00052 0.15833 C -0.00348 0.15903 -0.00747 0.15972 -0.01146 0.16042 C -0.01528 0.16296 -0.0191 0.16412 -0.02292 0.16667 C -0.0257 0.17199 -0.03073 0.175 -0.0323 0.18125 C -0.03212 0.1831 -0.03212 0.18495 -0.03178 0.1868 C -0.03125 0.18912 -0.02969 0.18958 -0.02865 0.19097 C -0.02587 0.19467 -0.02171 0.19861 -0.01771 0.2 C -0.0099 0.20694 -0.00348 0.20741 0.00625 0.20833 C 0.01006 0.20995 0.0125 0.2162 0.0151 0.22014 C 0.01614 0.22153 0.01822 0.2243 0.01822 0.2243 C 0.01927 0.22824 0.02065 0.23264 0.02239 0.23611 C 0.02309 0.24213 0.02482 0.24143 0.0276 0.24514 C 0.02968 0.2537 0.03281 0.26157 0.03489 0.27014 C 0.03541 0.275 0.03628 0.2794 0.0375 0.28403 C 0.03836 0.2963 0.03993 0.30833 0.04218 0.32014 C 0.04236 0.32153 0.04427 0.3206 0.04531 0.32083 C 0.05121 0.32477 0.0592 0.32477 0.06562 0.32569 C 0.09114 0.33426 0.11753 0.32639 0.14322 0.3243 C 0.15555 0.32014 0.16597 0.32639 0.17708 0.33125 C 0.1809 0.33495 0.18142 0.33773 0.18229 0.34375 C 0.18194 0.34676 0.18194 0.34977 0.18125 0.35278 C 0.18055 0.35602 0.17534 0.35764 0.17343 0.35833 C 0.16597 0.36088 0.15868 0.36505 0.15104 0.36667 C 0.14513 0.36991 0.13958 0.37315 0.13333 0.3743 C 0.12152 0.37963 0.10815 0.37546 0.09583 0.37361 C 0.08923 0.3713 0.08263 0.36805 0.07604 0.36597 C 0.07309 0.36342 0.06944 0.36296 0.06614 0.3618 C 0.06267 0.3588 0.05729 0.35694 0.05312 0.35694 L 0.05625 0.36042 " pathEditMode="relative" ptsTypes="fffffffffffffffffffffffffffffffffffffffffffAA">
                                      <p:cBhvr>
                                        <p:cTn id="108" dur="4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0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C -0.00452 0.00209 -0.00712 0.00463 -0.01198 0.00556 C -0.02778 0.0051 -0.0415 0.00394 -0.05677 0.00278 C -0.06077 0.00301 -0.0691 0.00278 -0.07292 0.00695 C -0.07604 0.01019 -0.07848 0.01505 -0.08177 0.01806 C -0.08299 0.02107 -0.08403 0.02454 -0.0849 0.02778 C -0.0849 0.02894 -0.08681 0.05487 -0.08073 0.05903 C -0.07275 0.06436 -0.05417 0.0632 -0.05417 0.0632 C -0.04167 0.06505 -0.04757 0.06482 -0.03646 0.06389 C -0.03021 0.06112 -0.02118 0.06204 -0.01407 0.06112 C -0.00087 0.06158 0.01232 0.06181 0.02552 0.0625 C 0.03055 0.06274 0.03611 0.06806 0.04062 0.07084 C 0.04635 0.07431 0.05225 0.07686 0.05781 0.08056 C 0.05885 0.08334 0.05937 0.08496 0.06146 0.08681 C 0.06336 0.09075 0.06423 0.09491 0.06614 0.09862 C 0.06666 0.10301 0.06736 0.10718 0.06771 0.11181 C 0.06805 0.12269 0.06857 0.13357 0.06927 0.14445 C 0.06944 0.14815 0.071 0.15047 0.07239 0.15348 C 0.07482 0.15834 0.07569 0.16412 0.07864 0.16875 C 0.08316 0.1757 0.0934 0.17987 0.1 0.18125 C 0.10312 0.18287 0.10625 0.18426 0.10937 0.18542 C 0.11128 0.18704 0.11354 0.18866 0.11562 0.18959 C 0.11632 0.19098 0.11771 0.19213 0.11771 0.19375 C 0.11753 0.19792 0.11788 0.20209 0.11718 0.20625 C 0.11701 0.20764 0.11336 0.20973 0.1125 0.21042 C 0.10781 0.21343 0.10486 0.21389 0.09948 0.21459 C 0.0934 0.21737 0.0993 0.21505 0.09062 0.21667 C 0.08889 0.2169 0.0875 0.21875 0.08593 0.21945 C 0.08368 0.22408 0.08316 0.22987 0.08125 0.23473 C 0.07743 0.24399 0.08107 0.23496 0.07708 0.24098 C 0.07621 0.24213 0.075 0.24514 0.075 0.24514 C 0.07448 0.24908 0.07326 0.25325 0.07187 0.25695 C 0.07083 0.26899 0.06996 0.28056 0.06771 0.29237 C 0.06788 0.29607 0.06666 0.31852 0.07031 0.3257 C 0.07239 0.3301 0.07552 0.32917 0.07864 0.33125 C 0.08576 0.33588 0.09253 0.33912 0.10052 0.34028 C 0.10503 0.34237 0.11093 0.3426 0.11562 0.34306 C 0.13055 0.3426 0.13576 0.34213 0.14739 0.34028 C 0.15034 0.33889 0.15191 0.33797 0.15521 0.3375 C 0.16041 0.33519 0.1658 0.33473 0.17135 0.33403 C 0.17586 0.33287 0.17986 0.33033 0.18437 0.32917 C 0.18455 0.32917 0.20798 0.32524 0.21354 0.33264 C 0.21684 0.33704 0.21857 0.3419 0.22083 0.34723 C 0.22187 0.34977 0.22343 0.35487 0.22343 0.35487 C 0.22326 0.35996 0.22326 0.36505 0.22291 0.37014 C 0.22239 0.3801 0.21389 0.38172 0.20833 0.38264 C 0.20503 0.38403 0.20139 0.38426 0.19791 0.38473 C 0.18385 0.38426 0.17066 0.38403 0.15677 0.38195 C 0.15451 0.37894 0.15538 0.37524 0.15312 0.37223 " pathEditMode="relative" ptsTypes="ffffffffffffffffffffffffffffffffffffffffffffffffA">
                                      <p:cBhvr>
                                        <p:cTn id="110" dur="4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0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C -0.00834 -0.00185 -0.01025 -0.00301 -0.02032 -0.00347 C -0.02865 -0.00278 -0.03664 -0.0007 -0.04375 0.00555 C -0.04514 0.00833 -0.04514 0.01134 -0.04584 0.01458 C -0.04601 0.01666 -0.04601 0.01875 -0.04636 0.02083 C -0.04653 0.02268 -0.0474 0.02639 -0.0474 0.02639 C -0.04723 0.03217 -0.04948 0.04583 -0.0448 0.05208 C -0.04271 0.05486 -0.03872 0.05509 -0.03594 0.05625 C -0.0349 0.05671 -0.03282 0.05764 -0.03282 0.05764 C -0.02309 0.05694 -0.02118 0.05486 -0.01302 0.05347 C -0.00799 0.05069 -0.0033 0.04838 0.00208 0.04722 C 0.01371 0.04745 0.02534 0.04699 0.03698 0.04791 C 0.04027 0.04815 0.04548 0.05324 0.04895 0.05416 C 0.05156 0.05648 0.05416 0.05764 0.05729 0.05833 C 0.06093 0.06065 0.06458 0.06319 0.06823 0.06528 C 0.06927 0.06574 0.07031 0.0662 0.07135 0.06666 C 0.07274 0.06713 0.07552 0.06805 0.07552 0.06805 C 0.07812 0.07037 0.08107 0.06944 0.08385 0.07083 C 0.08836 0.07315 0.09236 0.07639 0.09687 0.07847 C 0.09861 0.08032 0.10034 0.08102 0.10208 0.08264 C 0.10312 0.08657 0.10399 0.09166 0.10573 0.09514 C 0.10711 0.1125 0.10694 0.13518 0.09687 0.14861 C 0.09496 0.15116 0.08871 0.15116 0.08698 0.15139 C 0.08298 0.15324 0.07864 0.1537 0.07448 0.15416 C 0.07031 0.15555 0.06614 0.15602 0.06198 0.15694 C 0.06024 0.15741 0.05677 0.15903 0.05677 0.15903 C 0.05364 0.16504 0.04982 0.17176 0.04531 0.17569 C 0.04357 0.17731 0.04184 0.17893 0.0401 0.18055 C 0.03958 0.18102 0.03854 0.18194 0.03854 0.18194 C 0.03593 0.18727 0.03593 0.19421 0.04114 0.19583 C 0.04809 0.20278 0.05816 0.20555 0.06666 0.20625 C 0.06892 0.20717 0.07135 0.20694 0.07343 0.20833 C 0.07604 0.21018 0.07916 0.21065 0.08177 0.2125 C 0.08472 0.21458 0.08767 0.21666 0.09062 0.21875 C 0.09288 0.22037 0.09479 0.22037 0.09687 0.22222 C 0.09826 0.22662 0.09843 0.23125 0.1 0.23541 C 0.10086 0.23773 0.10156 0.24305 0.10156 0.24305 C 0.10191 0.25116 0.1026 0.25741 0.10312 0.26528 C 0.10295 0.27916 0.10295 0.29305 0.1026 0.30694 C 0.1026 0.31018 0.10052 0.31504 0.09843 0.31666 C 0.09149 0.32245 0.08316 0.32199 0.07552 0.325 C 0.07309 0.32592 0.071 0.32731 0.06875 0.32847 C 0.0677 0.32893 0.06562 0.32986 0.06562 0.32986 C 0.05711 0.32916 0.05573 0.32801 0.04895 0.325 C 0.04531 0.32014 0.03489 0.3125 0.0302 0.31041 C 0.02725 0.30741 0.02343 0.30555 0.01979 0.30486 C 0.01684 0.30347 0.01406 0.30278 0.01093 0.30208 C -0.00504 0.30254 -0.01528 0.29953 -0.02761 0.31041 C -0.03039 0.31296 -0.03368 0.31412 -0.03542 0.31875 C -0.03716 0.32338 -0.03785 0.32824 -0.03855 0.33333 C -0.03837 0.34097 -0.03907 0.34884 -0.03802 0.35625 C -0.03768 0.35879 -0.03073 0.36435 -0.02969 0.36528 C -0.02379 0.37037 -0.01459 0.37407 -0.00782 0.37569 C 0.00121 0.38055 0.01493 0.38379 0.02448 0.38472 C 0.03819 0.38449 0.05243 0.38518 0.06614 0.38264 C 0.0684 0.38171 0.06961 0.38148 0.07135 0.37916 " pathEditMode="relative" ptsTypes="fffffffffffffffffffffffffffffffffffffffffffffffffffffffA">
                                      <p:cBhvr>
                                        <p:cTn id="112" dur="4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0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C 0.00034 0.0044 0.00069 0.0088 0.00104 0.0132 C 0.00156 0.01968 0.01545 0.02037 0.01823 0.02083 C 0.03281 0.02732 0.01614 0.02014 0.06041 0.02222 C 0.06423 0.02245 0.06805 0.0257 0.07187 0.02639 C 0.07517 0.0294 0.07899 0.03102 0.08281 0.03195 C 0.08559 0.0338 0.08871 0.03449 0.09166 0.03542 C 0.09305 0.03588 0.09583 0.03681 0.09583 0.03681 C 0.10191 0.04213 0.11024 0.04097 0.11666 0.04514 C 0.11996 0.04745 0.12396 0.04908 0.12708 0.05208 C 0.12899 0.05394 0.12969 0.05695 0.13125 0.05903 C 0.13194 0.06204 0.13264 0.06505 0.13333 0.06806 C 0.13385 0.07361 0.13437 0.0794 0.13541 0.08472 C 0.13594 0.08704 0.13698 0.09167 0.13698 0.09167 C 0.13732 0.09745 0.13802 0.10255 0.13854 0.10833 C 0.13906 0.12639 0.1368 0.14236 0.15208 0.14653 C 0.15885 0.15255 0.17274 0.14861 0.18177 0.14931 C 0.19444 0.15486 0.21337 0.15324 0.225 0.15347 C 0.2335 0.15533 0.24184 0.15648 0.25052 0.15695 C 0.25798 0.15949 0.26823 0.15926 0.27552 0.15972 C 0.2842 0.16273 0.28698 0.16065 0.29948 0.15972 C 0.30278 0.15857 0.30607 0.15718 0.30937 0.15625 C 0.34184 0.15671 0.34705 0.15602 0.36875 0.15833 C 0.39288 0.16482 0.42621 0.16158 0.44583 0.16181 C 0.45173 0.1632 0.45764 0.16273 0.46354 0.16389 C 0.48073 0.16343 0.48993 0.16181 0.50469 0.15972 C 0.50868 0.15787 0.51354 0.1581 0.51771 0.15764 C 0.53837 0.1581 0.55503 0.15972 0.57448 0.16181 C 0.5934 0.17014 0.57396 0.16181 0.63073 0.1632 C 0.63559 0.16343 0.64045 0.16713 0.64531 0.16806 C 0.64965 0.16991 0.65521 0.16945 0.65937 0.17222 C 0.66215 0.17408 0.66545 0.17824 0.66771 0.18125 C 0.6684 0.18426 0.67014 0.18658 0.67083 0.18958 C 0.67066 0.19283 0.66979 0.19792 0.66979 0.20139 " pathEditMode="relative" ptsTypes="fffffffffffffffffffffffffffffffffA">
                                      <p:cBhvr>
                                        <p:cTn id="114" dur="4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1000"/>
                            </p:stCondLst>
                            <p:childTnLst>
                              <p:par>
                                <p:cTn id="165" presetID="0" presetClass="path" presetSubtype="0" accel="50000" decel="5000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C -0.00278 0.01088 0.01128 0.00856 0.01562 0.00903 C 0.0177 0.00949 0.01892 0.00972 0.02083 0.01041 C 0.02187 0.01088 0.02395 0.0118 0.02395 0.0118 C 0.0276 0.01551 0.02951 0.01967 0.02552 0.025 C 0.02517 0.02639 0.02482 0.02778 0.02448 0.02916 C 0.0243 0.02986 0.02395 0.03125 0.02395 0.03125 C 0.0243 0.03958 0.0243 0.05046 0.02916 0.05694 C 0.03055 0.06389 0.02968 0.06065 0.03125 0.06666 C 0.03159 0.06805 0.03229 0.07083 0.03229 0.07083 C 0.03298 0.07708 0.0342 0.08333 0.03489 0.08958 C 0.03507 0.09143 0.03507 0.09328 0.03541 0.09514 C 0.03559 0.09653 0.03645 0.0993 0.03645 0.0993 C 0.03628 0.11273 0.03715 0.12616 0.03593 0.13958 C 0.03576 0.14097 0.03368 0.13819 0.03281 0.13889 C 0.03177 0.13981 0.03472 0.14166 0.03541 0.14305 C 0.03611 0.14653 0.03715 0.15162 0.03906 0.15416 C 0.04461 0.16157 0.0592 0.16065 0.06562 0.16111 C 0.07361 0.16273 0.07465 0.16273 0.08593 0.16319 C 0.09201 0.16597 0.09652 0.17291 0.1026 0.17569 C 0.11007 0.17893 0.1184 0.18102 0.12604 0.18333 C 0.12968 0.18449 0.13368 0.18727 0.1375 0.1875 C 0.14392 0.18773 0.15034 0.18796 0.15677 0.18819 C 0.16649 0.18981 0.17621 0.19097 0.18593 0.19166 C 0.18941 0.19236 0.19305 0.19236 0.19635 0.19375 C 0.24392 0.19328 0.29062 0.19213 0.33802 0.19166 C 0.34236 0.19097 0.34618 0.18958 0.35052 0.18889 C 0.35329 0.18773 0.35607 0.18657 0.35885 0.18541 C 0.36007 0.18495 0.36093 0.18356 0.36198 0.18264 C 0.3625 0.18217 0.36354 0.18125 0.36354 0.18125 C 0.36475 0.17893 0.36666 0.17662 0.36666 0.17361 " pathEditMode="relative" ptsTypes="ffffffffffffffffffffffffffffffA">
                                      <p:cBhvr>
                                        <p:cTn id="166" dur="4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7" presetID="0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C -0.00851 0.0037 -0.01979 0.00139 -0.02917 0.00278 C -0.03524 0.00486 -0.03195 0.00394 -0.03906 0.00486 C -0.04063 0.00532 -0.04219 0.00579 -0.04375 0.00625 C -0.04479 0.00671 -0.04688 0.00764 -0.04688 0.00764 C -0.04896 0.01042 -0.05 0.01412 -0.05156 0.01736 C -0.05191 0.01991 -0.05313 0.025 -0.05313 0.025 C -0.0526 0.04213 -0.05434 0.04468 -0.04271 0.04861 C -0.0408 0.05046 -0.03594 0.05139 -0.03594 0.05139 C -0.02674 0.05741 -0.0158 0.05694 -0.00573 0.05833 C -0.00139 0.06019 0.02274 0.06157 0.02865 0.06181 C 0.03455 0.06319 0.03958 0.06389 0.04583 0.06458 C 0.05226 0.06736 0.06198 0.06644 0.06927 0.06736 C 0.07569 0.06898 0.08246 0.06898 0.08906 0.06944 C 0.09271 0.06991 0.0941 0.06968 0.09687 0.07222 C 0.09844 0.07662 0.0993 0.08009 0.10052 0.08472 C 0.10087 0.09282 0.10104 0.10509 0.10469 0.1125 C 0.10573 0.11782 0.10764 0.12546 0.1099 0.12986 C 0.11076 0.13611 0.11302 0.1456 0.11719 0.14931 C 0.1191 0.15324 0.12517 0.15556 0.12865 0.15625 C 0.13576 0.15949 0.14305 0.16065 0.15035 0.16181 C 0.15555 0.16412 0.1526 0.16296 0.1599 0.16389 C 0.16354 0.16551 0.16701 0.16829 0.17083 0.16944 C 0.17535 0.17338 0.18108 0.17431 0.18594 0.17708 C 0.19635 0.1831 0.19913 0.18519 0.21146 0.18611 C 0.22205 0.18958 0.23281 0.19375 0.24375 0.19583 C 0.25121 0.1956 0.25868 0.19583 0.26615 0.19514 C 0.27014 0.19491 0.27448 0.19097 0.27865 0.19028 C 0.28924 0.18843 0.30035 0.18866 0.31094 0.18819 C 0.31371 0.18727 0.31597 0.18657 0.3191 0.18611 C 0.33976 0.1794 0.36406 0.18519 0.38594 0.18403 C 0.38993 0.18333 0.3941 0.18287 0.39774 0.18125 C 0.40017 0.18148 0.40764 0.18079 0.41094 0.18333 C 0.41319 0.18495 0.41458 0.18704 0.41719 0.18819 C 0.42066 0.19282 0.41684 0.18843 0.42031 0.19097 C 0.42135 0.1919 0.42344 0.19375 0.42344 0.19375 C 0.42569 0.19815 0.42865 0.19861 0.43125 0.20208 C 0.43316 0.20463 0.43316 0.20579 0.43594 0.20694 C 0.4375 0.21019 0.43993 0.21157 0.44271 0.21319 " pathEditMode="relative" ptsTypes="ffffffffffffffffffffffffffffffffffffffA">
                                      <p:cBhvr>
                                        <p:cTn id="168" dur="4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0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C 0.00677 0.00023 0.02048 -0.00093 0.02916 0.00208 C 0.03819 0.00509 0.046 0.01203 0.0552 0.01458 C 0.05746 0.01643 0.05989 0.01713 0.0625 0.01805 C 0.06354 0.02199 0.06388 0.02639 0.06562 0.02986 C 0.06545 0.03611 0.06579 0.04236 0.0651 0.04861 C 0.0644 0.05393 0.05017 0.05671 0.04739 0.05694 C 0.03663 0.0618 0.01805 0.05949 0.00885 0.05972 C -0.00053 0.06064 -0.00973 0.0625 -0.01928 0.06319 C -0.03091 0.06481 -0.04167 0.06689 -0.05365 0.06736 C -0.05869 0.06828 -0.06459 0.06898 -0.06875 0.07361 C -0.07014 0.07523 -0.07014 0.07615 -0.07188 0.07708 C -0.07292 0.07777 -0.075 0.07847 -0.075 0.07847 C -0.07761 0.08889 -0.07205 0.10115 -0.08073 0.10277 C -0.08056 0.11759 -0.08108 0.1324 -0.08021 0.14722 C -0.07987 0.15416 -0.07344 0.15555 -0.0698 0.15694 C -0.05816 0.16134 -0.04601 0.16227 -0.03438 0.16736 C -0.03282 0.16944 -0.03108 0.17129 -0.02917 0.17291 C -0.02587 0.17963 -0.02344 0.18796 -0.02084 0.19514 C -0.01997 0.19745 -0.0198 0.20046 -0.01823 0.20208 C -0.01476 0.20625 -0.00921 0.20671 -0.00469 0.20764 C 0.00677 0.2074 0.01822 0.2074 0.02968 0.20694 C 0.04062 0.20648 0.05104 0.19953 0.06197 0.19861 C 0.0677 0.19745 0.07343 0.19652 0.07916 0.19583 C 0.09062 0.19074 0.10156 0.19259 0.11406 0.19236 C 0.12465 0.18773 0.14062 0.19189 0.1526 0.19375 C 0.15486 0.19467 0.15711 0.19514 0.15937 0.19583 C 0.16145 0.19629 0.16562 0.19722 0.16562 0.19722 C 0.16788 0.1993 0.17013 0.1993 0.17291 0.2 C 0.18211 0.20602 0.19375 0.20602 0.20364 0.20694 C 0.20763 0.2081 0.21163 0.20902 0.21562 0.20972 C 0.21788 0.21041 0.21701 0.21041 0.21822 0.21041 " pathEditMode="relative" ptsTypes="fffffffffffffffffffffffffffffffA">
                                      <p:cBhvr>
                                        <p:cTn id="170" dur="4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0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C -0.0033 0.0132 -0.00747 0.01343 -0.0151 0.02083 C -0.01684 0.02245 -0.01788 0.02523 -0.01927 0.02708 C -0.02118 0.03495 -0.01944 0.04352 -0.02135 0.05139 C -0.0224 0.06065 -0.02396 0.07107 -0.02031 0.07986 C -0.01684 0.08796 -0.00833 0.09144 -0.00208 0.09514 C 0.00417 0.09861 0.0099 0.10533 0.01563 0.11042 C 0.0191 0.11343 0.02309 0.11551 0.02656 0.11875 C 0.03003 0.12199 0.03056 0.12917 0.03177 0.13403 C 0.03299 0.13866 0.03854 0.14144 0.04167 0.14236 C 0.04774 0.14653 0.04497 0.14537 0.05 0.14653 C 0.05226 0.14792 0.05434 0.14861 0.05677 0.14931 C 0.06302 0.14861 0.06927 0.14769 0.07552 0.14583 C 0.07674 0.1456 0.07743 0.14375 0.07865 0.14375 C 0.09201 0.14306 0.10538 0.14329 0.11875 0.14306 C 0.1276 0.14005 0.15694 0.14352 0.16354 0.14375 C 0.17865 0.14699 0.19531 0.1456 0.21094 0.14653 C 0.24497 0.15301 0.28142 0.15972 0.31406 0.14514 C 0.31667 0.14167 0.31753 0.13727 0.31875 0.13264 C 0.3191 0.13125 0.31858 0.12963 0.31927 0.12847 C 0.31979 0.12778 0.32066 0.12847 0.32135 0.12847 " pathEditMode="relative" ptsTypes="ffffffffffffffffffffA">
                                      <p:cBhvr>
                                        <p:cTn id="172" dur="4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3" presetID="0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C 0.00104 0.00393 -0.00017 0.00162 0.00469 0.00277 C 0.00886 0.0037 0.0132 0.00602 0.01667 0.00902 C 0.01615 0.01227 0.01719 0.01713 0.01511 0.01875 C 0.01076 0.02222 0.00504 0.02106 0 0.02152 C -0.00642 0.02199 -0.01927 0.02291 -0.01927 0.02291 C -0.02031 0.02338 -0.0217 0.02314 -0.02239 0.0243 C -0.02535 0.03009 -0.02812 0.03541 -0.02917 0.04236 C -0.02847 0.0581 -0.025 0.07014 -0.01979 0.08402 C -0.01805 0.08865 -0.01753 0.09352 -0.0151 0.09791 C -0.01424 0.10139 -0.0118 0.10208 -0.00937 0.10347 C -0.00451 0.10625 0.00122 0.1081 0.00625 0.10972 C 0.00886 0.11203 0.01111 0.1125 0.01406 0.11319 C 0.01788 0.11574 0.02188 0.11875 0.02604 0.12014 C 0.03108 0.12453 0.03715 0.12615 0.04271 0.12916 C 0.04549 0.13055 0.04809 0.13264 0.05104 0.13333 C 0.05417 0.13611 0.05868 0.13727 0.0625 0.13819 C 0.06875 0.14375 0.08247 0.14352 0.08906 0.14375 C 0.11215 0.14421 0.13524 0.14421 0.15833 0.14444 C 0.16267 0.14583 0.16424 0.14606 0.16979 0.14652 C 0.17708 0.14838 0.1842 0.15 0.19167 0.15069 C 0.20104 0.15023 0.20972 0.15 0.21875 0.14791 C 0.22222 0.14722 0.22448 0.14514 0.22813 0.14444 C 0.23247 0.14352 0.23681 0.14189 0.24115 0.14097 C 0.24358 0.14051 0.24844 0.13958 0.24844 0.13958 C 0.27205 0.14004 0.27986 0.14074 0.29896 0.14444 C 0.30625 0.14768 0.31146 0.14745 0.31927 0.14791 C 0.31997 0.14814 0.32066 0.14861 0.32136 0.14861 C 0.32726 0.14953 0.32934 0.14907 0.33386 0.15208 C 0.3349 0.15277 0.33698 0.15277 0.33698 0.15486 " pathEditMode="relative" ptsTypes="fffffffffffffffffffffffffffffA">
                                      <p:cBhvr>
                                        <p:cTn id="174" dur="4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5" presetID="0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C -0.00851 0.00046 -0.01528 0.00116 -0.02344 0.00208 C -0.02604 0.00324 -0.02847 0.00486 -0.03125 0.00556 C -0.03403 0.00741 -0.03715 0.00903 -0.0401 0.01042 C -0.04271 0.01389 -0.04236 0.0169 -0.04427 0.02083 C -0.04635 0.025 -0.04809 0.02708 -0.04896 0.03194 C -0.04844 0.04884 -0.05 0.05625 -0.0375 0.06042 C -0.03368 0.06389 -0.02899 0.06528 -0.02448 0.06597 C -0.00469 0.06389 -0.00312 0.06435 0.02761 0.06389 C 0.0316 0.06296 0.03559 0.0625 0.03959 0.06181 C 0.04618 0.06227 0.0507 0.06319 0.05677 0.06528 C 0.05972 0.06782 0.06424 0.06875 0.06771 0.06944 C 0.07257 0.0706 0.07726 0.07361 0.08229 0.075 C 0.08768 0.07986 0.08959 0.08981 0.09479 0.09444 C 0.09601 0.09954 0.09549 0.09722 0.09636 0.10139 C 0.09653 0.11829 0.08993 0.15324 0.10313 0.15764 C 0.1092 0.16366 0.1217 0.16273 0.12813 0.16319 C 0.13281 0.16736 0.14045 0.16481 0.14584 0.16806 C 0.14722 0.16898 0.14861 0.16991 0.15 0.17083 C 0.15156 0.17176 0.15417 0.175 0.15417 0.175 C 0.15486 0.17755 0.15573 0.17986 0.15625 0.18264 C 0.15677 0.20255 0.15278 0.20579 0.16406 0.20833 C 0.16684 0.21065 0.16979 0.21019 0.17292 0.21111 C 0.17761 0.21019 0.18229 0.20903 0.18698 0.20833 C 0.19028 0.20694 0.19288 0.20625 0.19636 0.20556 C 0.2 0.20324 0.20434 0.20278 0.20834 0.20208 C 0.21146 0.20116 0.21406 0.2 0.21719 0.19931 C 0.22622 0.19537 0.23854 0.19653 0.24792 0.19583 C 0.2967 0.1963 0.29479 0.19537 0.3224 0.19861 C 0.32899 0.20093 0.33594 0.19884 0.34271 0.20069 C 0.35399 0.20023 0.36493 0.20023 0.37604 0.19861 C 0.37917 0.19745 0.3816 0.19676 0.38438 0.19444 C 0.38594 0.19144 0.38681 0.18912 0.38802 0.18611 C 0.38854 0.18472 0.38959 0.18194 0.38959 0.18194 " pathEditMode="relative" ptsTypes="fffffffffffffffffffffffffffffffffA">
                                      <p:cBhvr>
                                        <p:cTn id="176" dur="4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7" presetID="0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C 0.0092 -0.00417 0.01701 0.00185 0.02552 0.00416 C 0.02708 0.0074 0.02743 0.01088 0.02812 0.01458 C 0.02778 0.02361 0.02969 0.02708 0.025 0.03125 C 0.02135 0.0456 0.02587 0.06018 0.03021 0.07291 C 0.03142 0.07662 0.03177 0.08009 0.03333 0.08333 C 0.0342 0.08935 0.03611 0.09421 0.0375 0.1 C 0.03837 0.1037 0.03871 0.1074 0.03958 0.11111 C 0.04045 0.11851 0.04028 0.12592 0.04166 0.13333 C 0.04201 0.13888 0.04236 0.14398 0.04375 0.1493 C 0.04531 0.16365 0.05434 0.16527 0.06354 0.16736 C 0.06649 0.16805 0.06944 0.1699 0.07239 0.17083 C 0.07743 0.17222 0.08246 0.17291 0.0875 0.1743 C 0.09427 0.17638 0.09948 0.18287 0.10625 0.18472 C 0.11892 0.19606 0.1335 0.19675 0.14844 0.19722 C 0.1592 0.20092 0.17291 0.19953 0.18437 0.2 C 0.22274 0.20185 0.21284 0.20138 0.2526 0.20208 C 0.28003 0.20324 0.30746 0.20463 0.33489 0.20555 C 0.34166 0.20694 0.35139 0.20787 0.35729 0.21319 C 0.35903 0.22013 0.35607 0.20949 0.35937 0.21736 C 0.36024 0.21967 0.36007 0.22245 0.36146 0.2243 " pathEditMode="relative" ptsTypes="ffffffffffffffffffffA">
                                      <p:cBhvr>
                                        <p:cTn id="178" dur="4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0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C 0.01007 0.00116 0.01666 0.00301 0.0276 0.00347 C 0.03576 0.00555 0.04409 0.00764 0.05208 0.01111 C 0.05521 0.0125 0.05798 0.01458 0.06094 0.01597 C 0.06215 0.01852 0.06371 0.01991 0.0651 0.02222 C 0.06614 0.02407 0.06823 0.02778 0.06823 0.02778 C 0.06927 0.03171 0.07083 0.03495 0.07187 0.03889 C 0.07135 0.04815 0.06788 0.06088 0.05885 0.06111 C 0.02639 0.0618 -0.00608 0.06157 -0.03854 0.0618 C -0.04688 0.06273 -0.05486 0.06504 -0.06302 0.06597 C -0.06736 0.06782 -0.07118 0.07037 -0.07552 0.07222 C -0.07726 0.07453 -0.07847 0.07546 -0.07969 0.07847 C -0.07986 0.09097 -0.08021 0.10347 -0.08021 0.11597 C -0.08021 0.13241 -0.07813 0.16967 -0.0599 0.17014 C -0.05104 0.17037 -0.04219 0.1706 -0.03334 0.17083 C -0.03143 0.17222 -0.02709 0.17361 -0.02709 0.17361 C -0.025 0.17546 -0.02292 0.17662 -0.02084 0.17847 C -0.02031 0.17893 -0.01927 0.17986 -0.01927 0.17986 C -0.01771 0.18287 -0.01788 0.18541 -0.01563 0.1875 C -0.01285 0.19491 -0.00764 0.19907 -0.00156 0.2 C 0.00903 0.20463 0.01719 0.20185 0.03073 0.20208 C 0.0467 0.20926 0.06441 0.20301 0.08125 0.20278 C 0.08767 0.19838 0.0934 0.19977 0.10104 0.1993 C 0.10816 0.19745 0.1151 0.19653 0.12239 0.19583 C 0.15434 0.19653 0.18628 0.19768 0.21823 0.19861 C 0.23264 0.20509 0.25208 0.20092 0.26719 0.20139 C 0.27725 0.20578 0.2809 0.22361 0.29219 0.22361 " pathEditMode="relative" ptsTypes="ffffffffffffffffffffffffffA">
                                      <p:cBhvr>
                                        <p:cTn id="180" dur="4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0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C 0.01007 -0.00139 0.01719 -0.00301 0.02778 -0.00371 C 0.03802 -0.00301 0.04687 -0.00116 0.05694 0 C 0.0618 0.00208 0.0559 -0.00023 0.06458 0.00185 C 0.06805 0.00277 0.06545 0.00277 0.06875 0.00463 C 0.0717 0.00625 0.07535 0.00717 0.07847 0.00833 C 0.08455 0.01365 0.09288 0.01574 0.1 0.01666 C 0.10312 0.01944 0.10416 0.02361 0.10625 0.02777 C 0.10555 0.04236 0.1066 0.04259 0.09653 0.04444 C 0.06562 0.0581 0.02604 0.05254 -0.00278 0.05277 C -0.01129 0.05393 -0.01945 0.05578 -0.02778 0.0574 C -0.03125 0.05902 -0.03143 0.06065 -0.03403 0.06389 C -0.03525 0.06527 -0.0382 0.06759 -0.0382 0.06759 C -0.03993 0.07453 -0.03889 0.07129 -0.04097 0.07685 C -0.04236 0.08588 -0.04479 0.09676 -0.04861 0.10463 C -0.04913 0.10833 -0.04983 0.11342 -0.0507 0.11666 C -0.05122 0.11852 -0.05209 0.12222 -0.05209 0.12222 C -0.05226 0.12754 -0.05191 0.13935 -0.05417 0.14537 C -0.05695 0.15277 -0.06736 0.1544 -0.07292 0.15555 C -0.08108 0.15926 -0.08889 0.16481 -0.09722 0.16759 C -0.10347 0.16967 -0.10972 0.17106 -0.11597 0.17315 C -0.12031 0.17453 -0.12535 0.17754 -0.12986 0.17777 C -0.13733 0.17824 -0.14462 0.17847 -0.15209 0.1787 C -0.15972 0.17963 -0.16754 0.18379 -0.175 0.18426 C -0.18663 0.18472 -0.19809 0.18495 -0.20972 0.18518 C -0.22309 0.18495 -0.27188 0.21088 -0.27986 0.1787 C -0.28073 0.17037 -0.28004 0.1743 -0.28195 0.16666 C -0.28247 0.16481 -0.28334 0.16111 -0.28334 0.16111 C -0.28386 0.14583 -0.28212 0.1199 -0.28542 0.10648 C -0.28507 0.09352 -0.28507 0.0794 -0.28195 0.06666 C -0.28038 0.05277 -0.2816 0.05787 -0.27986 0.05092 C -0.2783 0.02708 -0.27691 0.00162 -0.28264 -0.0213 C -0.28195 -0.07361 -0.27761 -0.12685 -0.28403 -0.17871 C -0.28386 -0.20278 -0.28386 -0.22685 -0.28334 -0.25093 C -0.28334 -0.2551 -0.28056 -0.26297 -0.28056 -0.26297 C -0.28004 -0.26829 -0.28038 -0.27361 -0.27917 -0.27871 C -0.27865 -0.28102 -0.27552 -0.28241 -0.27431 -0.28334 C -0.27292 -0.28449 -0.27014 -0.28704 -0.27014 -0.28704 C -0.24809 -0.28681 -0.22257 -0.29861 -0.20417 -0.28241 C -0.20226 -0.27848 -0.20209 -0.27408 -0.20139 -0.26945 C -0.20156 -0.26412 -0.20174 -0.25903 -0.20209 -0.25371 C -0.20226 -0.2507 -0.20226 -0.25093 -0.20347 -0.25093 " pathEditMode="relative" ptsTypes="fffffffffffffffffffffffffffffffffffffffffA">
                                      <p:cBhvr>
                                        <p:cTn id="182" dur="4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3" presetID="0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C 0.02569 -0.00069 0.03437 -0.00115 0.05486 -0.00278 C 0.06007 -0.00463 0.06545 -0.00278 0.07083 -0.00185 C 0.07604 0.00047 0.07361 -0.00092 0.07778 0.00185 C 0.08021 0.00672 0.08316 0.00579 0.0875 0.00648 C 0.09062 0.00926 0.09427 0.01227 0.09792 0.01389 C 0.09896 0.01829 0.09983 0.02199 0.10139 0.02593 C 0.10208 0.03079 0.10382 0.03658 0.10208 0.04167 C 0.10035 0.04676 0.08941 0.04676 0.08611 0.04722 C 0.07812 0.05 0.06927 0.05023 0.06111 0.05093 C 0.04583 0.05602 0.0276 0.05463 0.0118 0.05648 C -0.00764 0.06297 -0.03073 0.05602 -0.05139 0.05741 C -0.05052 0.08496 -0.04566 0.12454 -0.06597 0.1426 C -0.06875 0.14838 -0.06632 0.14491 -0.075 0.1463 C -0.0809 0.14722 -0.08646 0.14977 -0.09236 0.15093 C -0.09809 0.15347 -0.10243 0.15834 -0.10833 0.16019 C -0.11198 0.17454 -0.12448 0.18519 -0.13472 0.18982 C -0.14636 0.18912 -0.14965 0.18866 -0.15903 0.18704 C -0.16719 0.18334 -0.17465 0.18102 -0.18333 0.17963 C -0.19271 0.17547 -0.20417 0.18125 -0.21389 0.18241 C -0.21771 0.18403 -0.2217 0.18403 -0.2257 0.18519 C -0.23802 0.18472 -0.24809 0.18403 -0.25972 0.18148 C -0.26406 0.17755 -0.26997 0.17755 -0.275 0.17593 C -0.27795 0.17338 -0.28038 0.17037 -0.28333 0.1676 C -0.28403 0.1669 -0.28542 0.16574 -0.28542 0.16574 C -0.28559 0.16482 -0.28594 0.16389 -0.28611 0.16297 C -0.28646 0.16181 -0.28646 0.16042 -0.28681 0.15926 C -0.28715 0.15741 -0.2882 0.15371 -0.2882 0.15371 C -0.28785 0.1375 -0.28906 0.11273 -0.28472 0.09537 C -0.28212 0.06829 -0.28351 0.08542 -0.28264 0.04352 C -0.28299 -0.01759 -0.27865 -0.06296 -0.28542 -0.11666 C -0.28611 -0.14143 -0.28594 -0.16528 -0.28333 -0.18981 C -0.28368 -0.20115 -0.28177 -0.21481 -0.28681 -0.225 C -0.28767 -0.22963 -0.28802 -0.23426 -0.28889 -0.23889 C -0.28872 -0.25278 -0.28889 -0.26666 -0.2882 -0.28055 C -0.28767 -0.29352 -0.26997 -0.29421 -0.2632 -0.29537 C -0.26024 -0.29537 -0.22101 -0.2912 -0.20972 -0.29629 C -0.20608 -0.3037 -0.20729 -0.3074 -0.20833 -0.31852 C -0.20851 -0.32037 -0.20972 -0.32407 -0.20972 -0.32407 C -0.20903 -0.33264 -0.21111 -0.3324 -0.20833 -0.3324 " pathEditMode="relative" ptsTypes="fffffffffffffffffffffffffffffffffffffffA">
                                      <p:cBhvr>
                                        <p:cTn id="184" dur="4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5" presetID="0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C 0.01059 -0.00162 0.02239 -0.00486 0.03194 0.00278 C 0.03767 0.01435 0.03125 0.01968 0.02361 0.02222 C -0.00278 0.02199 -0.02934 0.0213 -0.05556 0.0213 C -0.06806 0.0213 -0.06945 0.01805 -0.07431 0.02778 C -0.075 0.03264 -0.07553 0.03542 -0.07709 0.03981 C -0.07813 0.04722 -0.07969 0.05555 -0.08282 0.06204 C -0.08473 0.07315 -0.08195 0.0993 -0.09184 0.1037 C -0.09618 0.11273 -0.10747 0.11042 -0.11389 0.11111 C -0.11945 0.11157 -0.13056 0.11296 -0.13056 0.11296 C -0.13507 0.11435 -0.13837 0.11759 -0.14237 0.12037 C -0.14653 0.12893 -0.15434 0.13542 -0.16181 0.13796 C -0.17032 0.1456 -0.17726 0.14028 -0.18959 0.13981 C -0.19653 0.13889 -0.20348 0.1375 -0.21042 0.13611 C -0.22466 0.13657 -0.23698 0.13843 -0.2507 0.13981 C -0.2757 0.14815 -0.29428 0.13889 -0.31667 0.13518 C -0.32292 0.13241 -0.31789 0.12153 -0.32223 0.11389 C -0.32309 0.10185 -0.32414 0.08981 -0.325 0.07778 C -0.32483 0.06643 -0.32466 0.05486 -0.32431 0.04352 C -0.32431 0.04236 -0.32379 0.04097 -0.32362 0.03981 C -0.32292 0.03403 -0.32205 0.0287 -0.32084 0.02315 C -0.32049 0.0213 -0.31945 0.01759 -0.31945 0.01759 C -0.31615 -0.01296 -0.32136 -0.03912 -0.32848 -0.06759 C -0.32934 -0.0831 -0.32987 -0.08472 -0.32848 -0.1037 C -0.32813 -0.10833 -0.3257 -0.11505 -0.32431 -0.11945 C -0.32205 -0.12685 -0.32049 -0.13472 -0.31945 -0.14259 C -0.31962 -0.14977 -0.3198 -0.15671 -0.32014 -0.16389 C -0.32032 -0.1662 -0.32101 -0.16829 -0.32153 -0.17037 C -0.32188 -0.17222 -0.32292 -0.17593 -0.32292 -0.17593 C -0.32327 -0.18565 -0.32327 -0.19931 -0.3257 -0.20926 C -0.32535 -0.21829 -0.32605 -0.23357 -0.32362 -0.24352 C -0.32309 -0.2507 -0.32205 -0.25764 -0.32153 -0.26482 C -0.32205 -0.27847 -0.32275 -0.28495 -0.32362 -0.29722 C -0.32344 -0.30556 -0.32431 -0.31412 -0.32292 -0.32222 C -0.32188 -0.32824 -0.30591 -0.3287 -0.30487 -0.3287 C -0.29827 -0.33171 -0.28403 -0.33148 -0.28403 -0.33148 C -0.26806 -0.33866 -0.25018 -0.33079 -0.23403 -0.32778 C -0.229 -0.32546 -0.22431 -0.32384 -0.21875 -0.32315 C -0.20868 -0.31852 -0.19306 -0.3162 -0.18195 -0.31574 C -0.15973 -0.31482 -0.11546 -0.31389 -0.11546 -0.31389 C -0.09237 -0.31042 -0.08091 -0.30995 -0.05348 -0.30926 C -0.04723 -0.30903 -0.04098 -0.30833 -0.03473 -0.30833 C -0.01216 -0.30833 0.01059 -0.30857 0.03333 -0.30926 C 0.03541 -0.30926 0.03576 -0.31111 0.0375 -0.31204 C 0.04826 -0.31829 0.05607 -0.32292 0.06111 -0.33796 C 0.06319 -0.34398 0.06302 -0.35255 0.06736 -0.35648 C 0.06909 -0.35972 0.06805 -0.3588 0.07013 -0.36019 " pathEditMode="relative" ptsTypes="ffffffffffffffffffffffffffffffffffffffffffffffA">
                                      <p:cBhvr>
                                        <p:cTn id="186" dur="4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0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77778E-6 4.81481E-6 C 0.0026 0.00231 0.00573 0.00324 0.00833 0.00555 C 0.01093 0.01087 0.01232 0.01736 0.00555 0.01759 C -0.01684 0.01828 -0.03959 0.01828 -0.06181 0.01851 C -0.06511 0.01944 -0.06823 0.0206 -0.07153 0.02129 C -0.07292 0.02245 -0.07431 0.02384 -0.0757 0.025 C -0.07709 0.02615 -0.07847 0.03055 -0.07847 0.03078 C -0.08021 0.04004 -0.07952 0.03541 -0.08073 0.04444 C -0.08125 0.06018 -0.08125 0.07106 -0.0882 0.08333 C -0.08959 0.08865 -0.09063 0.09351 -0.09184 0.09907 C -0.09202 0.10092 -0.09445 0.10092 -0.09584 0.10092 C -0.10504 0.10162 -0.11441 0.10208 -0.12361 0.10277 C -0.12986 0.10694 -0.12743 0.10486 -0.13125 0.10833 C -0.13334 0.11226 -0.13438 0.11666 -0.13681 0.12037 C -0.14566 0.13425 -0.16059 0.13912 -0.17361 0.14166 C -0.19045 0.14907 -0.20851 0.13287 -0.225 0.13055 C -0.2408 0.13078 -0.25643 0.13055 -0.27222 0.13148 C -0.27361 0.13148 -0.27639 0.13333 -0.27639 0.13356 C -0.28716 0.13287 -0.29809 0.13518 -0.30834 0.13055 C -0.31059 0.12129 -0.31788 0.11527 -0.32084 0.10648 C -0.32361 0.09791 -0.32466 0.08796 -0.3257 0.0787 C -0.32691 0.03657 -0.33004 0.00578 -0.31597 -0.03149 C -0.31632 -0.05394 -0.31268 -0.07778 -0.31806 -0.09908 C -0.31841 -0.12663 -0.31597 -0.15857 -0.32292 -0.18612 C -0.32118 -0.19538 -0.32032 -0.20487 -0.31806 -0.21389 C -0.31841 -0.22732 -0.31754 -0.23311 -0.32014 -0.24352 C -0.32066 -0.24931 -0.32136 -0.25463 -0.32222 -0.26019 C -0.32275 -0.26366 -0.32431 -0.27038 -0.32431 -0.27014 C -0.32518 -0.28612 -0.32778 -0.30556 -0.32084 -0.31945 C -0.31979 -0.32477 -0.31875 -0.32987 -0.31736 -0.33519 C -0.31684 -0.3375 -0.31163 -0.33843 -0.31042 -0.33889 C -0.30972 -0.33913 -0.30903 -0.33982 -0.30834 -0.33982 C -0.30209 -0.34028 -0.29584 -0.34051 -0.28959 -0.34075 C -0.27205 -0.34051 -0.25434 -0.34051 -0.23681 -0.33982 C -0.2217 -0.33936 -0.20729 -0.33056 -0.19236 -0.32871 C -0.18577 -0.3257 -0.18959 -0.32709 -0.18056 -0.32593 C -0.17483 -0.32338 -0.16788 -0.32315 -0.16181 -0.32223 C -0.15556 -0.32014 -0.14879 -0.31945 -0.14236 -0.31852 C -0.13698 -0.31621 -0.13125 -0.31413 -0.1257 -0.31297 C -0.11163 -0.30047 -0.08073 -0.30278 -0.06667 -0.3213 C -0.04445 -0.32639 0.01944 -0.31505 0.04305 -0.32176 C 0.06666 -0.32848 0.06892 -0.35371 0.07569 -0.36204 " pathEditMode="relative" rAng="0" ptsTypes="ffffffffffffffffffffffffffffffffffffffffaf">
                                      <p:cBhvr>
                                        <p:cTn id="188" dur="4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26" y="-10648"/>
                                    </p:animMotion>
                                  </p:childTnLst>
                                </p:cTn>
                              </p:par>
                              <p:par>
                                <p:cTn id="189" presetID="0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C 0.00364 -0.00115 0.00642 -0.00439 0.01024 -0.00462 C 0.02118 -0.00555 0.03211 -0.00578 0.04305 -0.00648 C 0.05416 -0.00949 0.06788 -0.01342 0.07777 -0.00462 C 0.08072 0.00163 0.08489 0.00788 0.08941 0.01204 C 0.09166 0.02084 0.09479 0.02894 0.09652 0.03797 C 0.096 0.05371 0.10069 0.07315 0.09288 0.08519 C 0.08333 0.10047 0.06545 0.10301 0.05208 0.10834 C 0.04809 0.10996 0.04427 0.11227 0.04079 0.11482 C 0.03871 0.11644 0.03697 0.11922 0.03454 0.12038 C 0.03142 0.12176 0.02864 0.12547 0.02569 0.12686 C 0.01961 0.12963 0.01319 0.13334 0.00694 0.13519 C -0.00434 0.13866 -0.00695 0.13635 -0.025 0.13704 C -0.03056 0.13843 -0.03629 0.1375 -0.04167 0.13982 C -0.0625 0.13959 -0.08334 0.13936 -0.10417 0.13889 C -0.11476 0.13866 -0.12448 0.13056 -0.13473 0.12778 C -0.14445 0.11922 -0.13612 0.11644 -0.14046 0.1 C -0.13993 0.08797 -0.13889 0.07223 -0.14046 0.06019 C -0.1408 0.05788 -0.14289 0.05672 -0.14375 0.05463 C -0.14809 0.04283 -0.15834 0.04051 -0.16754 0.03889 C -0.17379 0.03612 -0.18004 0.03496 -0.18681 0.03426 C -0.19566 0.03033 -0.1882 0.03334 -0.21042 0.03334 " pathEditMode="relative" ptsTypes="fffffffffffffffffffffA">
                                      <p:cBhvr>
                                        <p:cTn id="190" dur="5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1" presetID="0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C 0.00781 -0.0007 0.0151 -0.00208 0.02291 -0.00278 C 0.02725 -0.00417 0.03177 -0.00556 0.03611 -0.00741 C 0.04653 -0.00695 0.06545 -0.00857 0.07708 -0.00463 C 0.0783 -0.00347 0.08003 -0.00324 0.08125 -0.00185 C 0.08437 0.00162 0.08663 0.00717 0.08958 0.01111 C 0.09028 0.01412 0.09305 0.01944 0.09305 0.01944 C 0.09618 0.03611 0.09271 0.04699 0.09028 0.06204 C 0.08819 0.07454 0.0868 0.08704 0.07986 0.09629 C 0.07413 0.10393 0.05712 0.10254 0.05208 0.10278 C 0.0493 0.10393 0.04653 0.1044 0.04375 0.10555 C 0.04045 0.11204 0.04496 0.10417 0.03889 0.11111 C 0.03732 0.11296 0.03628 0.11551 0.03472 0.11759 C 0.03264 0.12569 0.03316 0.12523 0.02847 0.13148 C 0.02656 0.13403 0.02083 0.13518 0.02083 0.13518 C -0.01632 0.13449 -0.05313 0.13333 -0.09028 0.13241 C -0.10556 0.1294 -0.11962 0.12917 -0.13542 0.1287 C -0.15434 0.12616 -0.14479 0.12708 -0.14375 0.08333 C -0.14358 0.07361 -0.14202 0.06643 -0.14028 0.05741 C -0.14063 0.04768 -0.1408 0.0412 -0.14236 0.03241 C -0.14306 0.02222 -0.1441 0.01204 -0.14514 0.00185 C -0.14566 -0.04074 -0.13681 -0.0456 -0.15695 -0.05463 C -0.17361 -0.05347 -0.16997 -0.05602 -0.17709 -0.04167 C -0.17709 -0.04167 -0.17917 -0.02963 -0.17986 -0.02871 C -0.18854 -0.01713 -0.19827 -0.01945 -0.21042 -0.01945 " pathEditMode="relative" ptsTypes="ffffffffffffffffffffffffA">
                                      <p:cBhvr>
                                        <p:cTn id="192" dur="5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0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C 0.00486 0.00116 0.00972 0.00069 0.01441 0.00278 C 0.01632 0.00741 0.0191 0.00949 0.02153 0.01389 C 0.02118 0.02315 0.02222 0.03264 0.02083 0.04167 C 0.02049 0.04375 0.01649 0.04537 0.01649 0.04537 C 0.01198 0.05486 0.0158 0.0456 0.0158 0.0713 C 0.0158 0.07778 0.01719 0.08542 0.01441 0.09074 C 0.00868 0.10255 -0.00469 0.10463 -0.01389 0.10556 C -0.01892 0.10764 -0.02396 0.10694 -0.02847 0.11019 C -0.03021 0.11157 -0.03229 0.11227 -0.03403 0.11389 C -0.03542 0.11505 -0.0382 0.11759 -0.0382 0.11759 C -0.04097 0.12315 -0.04045 0.12569 -0.04097 0.13333 C -0.10764 0.13287 -0.13993 0.13542 -0.19167 0.12963 C -0.19445 0.1287 -0.19688 0.12778 -0.19931 0.12685 C -0.20139 0.12523 -0.20399 0.12593 -0.20573 0.12407 C -0.20851 0.12083 -0.20642 0.11505 -0.2099 0.11204 C -0.2099 0.11204 -0.21493 0.10972 -0.21597 0.10926 C -0.21962 0.10764 -0.22344 0.10532 -0.22708 0.1037 C -0.24115 0.1044 -0.25295 0.10532 -0.26597 0.11111 C -0.27066 0.11736 -0.27847 0.11111 -0.28264 0.11667 " pathEditMode="relative" ptsTypes="fffffffffffffffffffA">
                                      <p:cBhvr>
                                        <p:cTn id="194" dur="5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5" presetID="0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C 0.00538 0.00116 0.01267 0.00324 0.01736 0.00741 C 0.021 0.01458 0.02135 0.02014 0.02222 0.0287 C 0.02187 0.03773 0.0217 0.04954 0.01944 0.05833 C 0.01927 0.06389 0.01909 0.06944 0.01875 0.075 C 0.01788 0.08449 0.00729 0.08611 0.00208 0.08704 C -0.00052 0.08819 -0.00157 0.09051 -0.00434 0.09167 C -0.00625 0.09444 -0.00799 0.09792 -0.01042 0.1 C -0.01181 0.10116 -0.0132 0.10255 -0.01459 0.1037 C -0.01528 0.1044 -0.01667 0.10556 -0.01667 0.10556 C -0.01719 0.10648 -0.01754 0.10764 -0.01806 0.10833 C -0.01858 0.10903 -0.01962 0.10926 -0.02014 0.11019 C -0.02136 0.11204 -0.02188 0.11458 -0.02292 0.11667 C -0.02466 0.1287 -0.02778 0.13519 -0.03611 0.14074 C -0.05191 0.13981 -0.05278 0.13912 -0.06459 0.13519 C -0.06875 0.13148 -0.07309 0.13079 -0.07778 0.1287 C -0.104 0.12894 -0.13004 0.12963 -0.15625 0.12963 C -0.18108 0.12963 -0.18802 0.13264 -0.20295 0.11296 C -0.20365 0.10556 -0.20434 0.09815 -0.20556 0.09074 C -0.20695 0.08287 -0.20556 0.08912 -0.20764 0.08056 C -0.20782 0.07963 -0.20851 0.07778 -0.20851 0.07778 C -0.20851 0.06227 -0.2066 0.03102 -0.21111 0.01296 C -0.21268 -0.0213 -0.2125 -0.04468 -0.21181 -0.08426 C -0.21181 -0.08889 -0.21094 -0.09421 -0.20903 -0.09815 C -0.20816 -0.11088 -0.20851 -0.125 -0.20625 -0.13704 C -0.20469 -0.16319 -0.19705 -0.19491 -0.20851 -0.21759 C -0.20938 -0.22338 -0.21146 -0.23171 -0.21528 -0.23519 C -0.2191 -0.24282 -0.22535 -0.24421 -0.23125 -0.24815 C -0.24098 -0.25463 -0.2507 -0.25972 -0.26111 -0.26389 C -0.26615 -0.26597 -0.27101 -0.26852 -0.27639 -0.26852 " pathEditMode="relative" ptsTypes="fffffffffffffffffffffffffffffA">
                                      <p:cBhvr>
                                        <p:cTn id="196" dur="5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7000"/>
                            </p:stCondLst>
                            <p:childTnLst>
                              <p:par>
                                <p:cTn id="19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8000"/>
                            </p:stCondLst>
                            <p:childTnLst>
                              <p:par>
                                <p:cTn id="2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18000"/>
                            </p:stCondLst>
                            <p:childTnLst>
                              <p:par>
                                <p:cTn id="2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18000"/>
                            </p:stCondLst>
                            <p:childTnLst>
                              <p:par>
                                <p:cTn id="223" presetID="0" presetClass="path" presetSubtype="0" accel="50000" decel="5000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C 0.00087 0.00046 0.00261 0.00092 0.00313 0.00208 C 0.00434 0.00463 0.00642 0.01319 0.00729 0.01666 C 0.00747 0.02546 0.00347 0.06944 0.01875 0.07291 C 0.02778 0.07245 0.03594 0.0706 0.04479 0.06944 C 0.04757 0.06828 0.05035 0.06736 0.05313 0.06666 C 0.05695 0.06319 0.06076 0.06435 0.06563 0.06389 C 0.07222 0.06088 0.07674 0.06273 0.0849 0.06319 C 0.09323 0.06597 0.10139 0.06898 0.1099 0.07014 C 0.11545 0.07384 0.12344 0.07546 0.12969 0.07639 C 0.13455 0.07847 0.13976 0.07986 0.14479 0.08125 C 0.1467 0.08171 0.14879 0.08194 0.15052 0.08333 C 0.15156 0.08426 0.15365 0.08611 0.15365 0.08611 C 0.15521 0.08935 0.16215 0.1 0.16458 0.10208 C 0.16632 0.10555 0.16701 0.10903 0.16875 0.1125 C 0.16962 0.11875 0.17049 0.125 0.17136 0.13125 C 0.17205 0.14282 0.17222 0.15324 0.16875 0.16389 C 0.16771 0.16713 0.16754 0.17083 0.16667 0.1743 C 0.16632 0.17569 0.16563 0.17847 0.16563 0.17847 C 0.16632 0.18379 0.16719 0.18356 0.17083 0.18472 C 0.17274 0.18634 0.17465 0.18657 0.17656 0.18819 C 0.19965 0.18773 0.22274 0.18634 0.24583 0.1875 C 0.25104 0.18866 0.25573 0.19143 0.26094 0.19236 C 0.32917 0.22268 0.39254 0.19977 0.47448 0.2 C 0.49462 0.20069 0.51476 0.20139 0.5349 0.20278 C 0.57465 0.20208 0.56007 0.20162 0.57969 0.1993 C 0.59826 0.19097 0.61892 0.19838 0.63854 0.19861 C 0.6474 0.20254 0.6592 0.20254 0.66875 0.20416 C 0.67726 0.20555 0.68524 0.20995 0.69375 0.21111 C 0.69774 0.21296 0.70156 0.21412 0.70521 0.21736 C 0.7059 0.21875 0.7066 0.22014 0.70729 0.22153 C 0.70764 0.22222 0.70833 0.22361 0.70833 0.22361 C 0.70781 0.24028 0.71059 0.23588 0.70677 0.24097 " pathEditMode="relative" ptsTypes="ffffffffffffffffffffffffffffffffA">
                                      <p:cBhvr>
                                        <p:cTn id="224" dur="4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5" presetID="0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C 0.01059 0.00046 0.02031 0.00116 0.03073 0.00208 C 0.03698 0.00486 0.10226 0.00556 0.10833 0.00556 C 0.12118 0.01134 0.10781 0.00556 0.14531 0.00694 C 0.14861 0.00718 0.15208 0.00995 0.15521 0.01111 C 0.16302 0.01806 0.16285 0.02847 0.16406 0.04028 C 0.1651 0.05046 0.16892 0.06042 0.17135 0.07014 C 0.17101 0.0838 0.1658 0.10185 0.17812 0.10417 C 0.18403 0.10671 0.19444 0.10602 0.19948 0.10625 C 0.21076 0.10995 0.22292 0.10995 0.23437 0.11042 C 0.24757 0.1162 0.26076 0.12338 0.27448 0.12639 C 0.29097 0.12593 0.30347 0.12523 0.31875 0.12222 C 0.32309 0.12037 0.32882 0.12014 0.33333 0.11944 C 0.35 0.11991 0.36528 0.12083 0.38177 0.12153 C 0.40746 0.12407 0.43403 0.12477 0.4599 0.12569 C 0.47899 0.13079 0.51146 0.125 0.53229 0.12431 C 0.57674 0.10949 0.62778 0.10093 0.66979 0.125 C 0.67448 0.12778 0.67691 0.13449 0.68177 0.13611 C 0.68455 0.14167 0.68542 0.14954 0.68542 0.15625 " pathEditMode="relative" ptsTypes="ffffffffffffffffffA">
                                      <p:cBhvr>
                                        <p:cTn id="226" dur="4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7" presetID="0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C 0.0033 0.00116 0.00469 0.00208 0.00573 0.00648 C 0.00538 0.01319 0.00643 0.0213 0.00417 0.02778 C -0.0059 0.05833 -0.03923 0.0537 -0.05833 0.0544 C -0.0658 0.05463 -0.07344 0.05532 -0.0809 0.05555 C -0.09114 0.05602 -0.10139 0.05625 -0.11163 0.05648 C -0.11892 0.05972 -0.12691 0.05972 -0.1342 0.06319 C -0.13785 0.06852 -0.14305 0.07083 -0.1467 0.07662 C -0.15104 0.0838 -0.15208 0.09213 -0.15503 0.1 C -0.1559 0.10509 -0.15677 0.11018 -0.15677 0.11551 C -0.15677 0.12893 -0.15677 0.14213 -0.1559 0.15555 C -0.15538 0.16296 -0.14496 0.1662 -0.1408 0.16759 C -0.13993 0.16782 -0.13923 0.16875 -0.13837 0.16875 C -0.12639 0.16944 -0.11458 0.16944 -0.1026 0.16991 C -0.09844 0.17361 -0.09357 0.175 -0.08923 0.1787 C -0.08298 0.19097 -0.08732 0.19514 -0.09496 0.19768 C -0.1 0.1993 -0.10486 0.20023 -0.11007 0.20093 C -0.12014 0.2044 -0.13125 0.20509 -0.1401 0.21319 C -0.14062 0.21435 -0.14097 0.21574 -0.14167 0.21667 C -0.14236 0.21759 -0.14357 0.21759 -0.14427 0.21875 C -0.14479 0.21968 -0.14444 0.22106 -0.14496 0.22222 C -0.1467 0.22616 -0.14792 0.22593 -0.14913 0.22986 C -0.15104 0.23565 -0.15347 0.24167 -0.15503 0.24768 C -0.15486 0.25648 -0.15989 0.30046 -0.14427 0.30648 C -0.14132 0.30903 -0.13837 0.30949 -0.13507 0.31111 C -0.13055 0.31018 -0.12864 0.30972 -0.125 0.30648 C -0.11354 0.30787 -0.10417 0.31366 -0.09427 0.32106 C -0.09062 0.32384 -0.08628 0.32639 -0.08246 0.3287 C -0.0809 0.32963 -0.0776 0.33102 -0.0776 0.33102 C -0.06371 0.33032 -0.05677 0.3294 -0.04496 0.32546 C -0.03368 0.31458 -0.01875 0.31111 -0.00503 0.31111 " pathEditMode="relative" ptsTypes="ffffffffffffffffffffffffffffffA">
                                      <p:cBhvr>
                                        <p:cTn id="228" dur="4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23000"/>
                            </p:stCondLst>
                            <p:childTnLst>
                              <p:par>
                                <p:cTn id="23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24000"/>
                            </p:stCondLst>
                            <p:childTnLst>
                              <p:par>
                                <p:cTn id="23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24000"/>
                            </p:stCondLst>
                            <p:childTnLst>
                              <p:par>
                                <p:cTn id="238" presetID="0" presetClass="path" presetSubtype="0" accel="50000" decel="5000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C 0.00225 0.00093 0.00243 0.0037 0.00312 0.00648 C 0.00434 0.01134 0.00451 0.01759 0.00659 0.02176 C 0.00712 0.02523 0.00729 0.02894 0.00798 0.03241 C 0.00885 0.04699 0.00937 0.06667 -0.00452 0.07037 C -0.03716 0.09931 -0.08282 0.07616 -0.12188 0.07639 C -0.12691 0.07778 -0.13212 0.07847 -0.13716 0.07963 C -0.13872 0.08079 -0.14011 0.08264 -0.14132 0.08426 C -0.14323 0.09213 -0.14514 0.10046 -0.14861 0.10741 C -0.14913 0.11065 -0.15 0.11273 -0.15035 0.1162 C -0.15018 0.12593 -0.15 0.13727 -0.14757 0.14676 C -0.14722 0.15185 -0.14601 0.1581 -0.14827 0.1625 C -0.14913 0.16713 -0.14931 0.16597 -0.14653 0.16852 C -0.1408 0.16829 -0.13525 0.16852 -0.12952 0.16806 C -0.12917 0.16806 -0.12882 0.16713 -0.12847 0.16713 C -0.12587 0.16667 -0.12049 0.1662 -0.12049 0.1662 C -0.11563 0.16667 -0.11233 0.16852 -0.10764 0.16945 C -0.10486 0.1706 -0.10191 0.1713 -0.09931 0.17269 C -0.09566 0.17477 -0.09202 0.17824 -0.0882 0.17917 C -0.08403 0.18287 -0.07847 0.18426 -0.07396 0.1875 C -0.0724 0.18866 -0.0691 0.19236 -0.06736 0.19259 C -0.06389 0.19306 -0.06042 0.19282 -0.05695 0.19306 C -0.04983 0.19491 -0.05469 0.19398 -0.04236 0.19445 C -0.02934 0.19884 -0.04167 0.19491 -0.00486 0.19537 C 0.0033 0.1956 0.01128 0.1956 0.01944 0.19583 C 0.03212 0.19607 0.04462 0.19607 0.05729 0.1963 C 0.06128 0.19769 0.0592 0.19722 0.06389 0.19769 C 0.07014 0.19931 0.07673 0.20046 0.08298 0.20093 C 0.09305 0.2037 0.10382 0.20347 0.11389 0.2037 C 0.1276 0.20347 0.13732 0.20556 0.14896 0.20046 C 0.15225 0.19468 0.15833 0.1838 0.16354 0.18148 C 0.16441 0.18056 0.16684 0.17732 0.16805 0.17685 C 0.17257 0.17083 0.18021 0.16852 0.18646 0.16759 C 0.18906 0.16644 0.19218 0.1662 0.19479 0.16574 C 0.20017 0.16343 0.20729 0.16204 0.21284 0.16204 " pathEditMode="relative" ptsTypes="ffffffffffffffffffffffffffffffffffA">
                                      <p:cBhvr>
                                        <p:cTn id="239" dur="4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0" presetID="0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72222E-6 1.48148E-6 C 0.00191 0.00254 0.00104 0.00115 0.00278 0.00463 C 0.00295 0.00509 0.00347 0.00601 0.00347 0.00601 C 0.00382 0.00995 0.00417 0.01389 0.00486 0.01759 C 0.00538 0.02592 0.00607 0.03472 0.00417 0.04259 C 0.0033 0.05601 0.00139 0.06365 -0.00972 0.06481 C -0.02552 0.07014 -0.06181 0.06666 -0.0684 0.06666 C -0.07899 0.07129 -0.09531 0.06921 -0.10556 0.06944 C -0.11233 0.0699 -0.11858 0.07222 -0.12535 0.07314 C -0.13056 0.07476 -0.13524 0.07731 -0.14028 0.07963 C -0.14097 0.08055 -0.14219 0.08125 -0.14271 0.0824 C -0.14306 0.08333 -0.1434 0.08518 -0.1434 0.08518 C -0.1434 0.08935 -0.14827 0.13426 -0.13681 0.14444 C -0.13542 0.14745 -0.13316 0.15046 -0.1309 0.15231 C -0.12986 0.15324 -0.12778 0.15463 -0.12778 0.15463 C -0.12604 0.15833 -0.12014 0.16203 -0.11702 0.16296 C -0.11458 0.16527 -0.11042 0.16597 -0.10729 0.16666 C -0.10295 0.16967 -0.09792 0.17106 -0.0934 0.17361 C -0.09045 0.17523 -0.08768 0.17824 -0.08472 0.17963 C -0.08229 0.18078 -0.08021 0.18194 -0.07847 0.18426 C -0.0783 0.18564 -0.07847 0.18726 -0.07813 0.18842 C -0.07761 0.18981 -0.07413 0.19097 -0.07327 0.19166 C -0.0691 0.19467 -0.06424 0.19745 -0.05938 0.19814 C -0.05347 0.20069 -0.04566 0.20092 -0.03958 0.20139 C -0.02917 0.20347 -0.01858 0.20277 -0.00833 0.2 C -0.00677 0.19861 -0.00521 0.19814 -0.00347 0.19722 C -0.00087 0.19583 0.00104 0.19328 0.00382 0.19213 C 0.02378 0.19259 0.04253 0.19421 0.06285 0.19444 C 0.07257 0.19467 0.08264 0.19444 0.09236 0.19583 C 0.09566 0.19722 0.10035 0.19722 0.10382 0.19768 C 0.10989 0.2 0.10694 0.19907 0.11875 0.19907 C 0.1316 0.19884 0.14444 0.19814 0.15729 0.19814 C 0.17552 0.19791 0.19357 0.19791 0.2118 0.19768 C 0.21493 0.19652 0.22153 0.19583 0.22153 0.19583 C 0.22517 0.19606 0.22812 0.19722 0.2316 0.19722 " pathEditMode="relative" ptsTypes="ffffffffffffffffffffffffffffffffffA">
                                      <p:cBhvr>
                                        <p:cTn id="241" dur="4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9" grpId="0" animBg="1"/>
      <p:bldP spid="39" grpId="1" animBg="1"/>
      <p:bldP spid="40" grpId="0" animBg="1"/>
      <p:bldP spid="40" grpId="1" animBg="1"/>
      <p:bldP spid="40" grpId="2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47" grpId="0" animBg="1"/>
      <p:bldP spid="47" grpId="1" animBg="1"/>
      <p:bldP spid="48" grpId="0" animBg="1"/>
      <p:bldP spid="48" grpId="1" animBg="1"/>
      <p:bldP spid="48" grpId="2" animBg="1"/>
      <p:bldP spid="50" grpId="0" animBg="1"/>
      <p:bldP spid="50" grpId="1" animBg="1"/>
      <p:bldP spid="50" grpId="2" animBg="1"/>
      <p:bldP spid="51" grpId="0" animBg="1"/>
      <p:bldP spid="51" grpId="1" animBg="1"/>
      <p:bldP spid="51" grpId="2" animBg="1"/>
      <p:bldP spid="52" grpId="0" animBg="1"/>
      <p:bldP spid="52" grpId="1" animBg="1"/>
      <p:bldP spid="53" grpId="0" animBg="1"/>
      <p:bldP spid="53" grpId="1" animBg="1"/>
      <p:bldP spid="53" grpId="2" animBg="1"/>
      <p:bldP spid="54" grpId="0" animBg="1"/>
      <p:bldP spid="54" grpId="1" animBg="1"/>
      <p:bldP spid="54" grpId="2" animBg="1"/>
      <p:bldP spid="55" grpId="0" animBg="1"/>
      <p:bldP spid="55" grpId="1" animBg="1"/>
      <p:bldP spid="55" grpId="2" animBg="1"/>
      <p:bldP spid="56" grpId="0" animBg="1"/>
      <p:bldP spid="56" grpId="1" animBg="1"/>
      <p:bldP spid="56" grpId="2" animBg="1"/>
      <p:bldP spid="57" grpId="0" animBg="1"/>
      <p:bldP spid="57" grpId="1" animBg="1"/>
      <p:bldP spid="58" grpId="0" animBg="1"/>
      <p:bldP spid="58" grpId="1" animBg="1"/>
      <p:bldP spid="58" grpId="2" animBg="1"/>
      <p:bldP spid="59" grpId="0" animBg="1"/>
      <p:bldP spid="59" grpId="1" animBg="1"/>
      <p:bldP spid="61" grpId="0" animBg="1"/>
      <p:bldP spid="61" grpId="1" animBg="1"/>
      <p:bldP spid="61" grpId="2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69" grpId="2" animBg="1"/>
      <p:bldP spid="70" grpId="0" animBg="1"/>
      <p:bldP spid="70" grpId="1" animBg="1"/>
      <p:bldP spid="70" grpId="2" animBg="1"/>
      <p:bldP spid="71" grpId="0" animBg="1"/>
      <p:bldP spid="71" grpId="1" animBg="1"/>
      <p:bldP spid="71" grpId="2" animBg="1"/>
      <p:bldP spid="72" grpId="0" animBg="1"/>
      <p:bldP spid="72" grpId="1" animBg="1"/>
      <p:bldP spid="72" grpId="2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7" grpId="2" animBg="1"/>
      <p:bldP spid="78" grpId="0" animBg="1"/>
      <p:bldP spid="78" grpId="1" animBg="1"/>
      <p:bldP spid="79" grpId="0" animBg="1"/>
      <p:bldP spid="79" grpId="1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</TotalTime>
  <Words>40</Words>
  <Application>Microsoft Office PowerPoint</Application>
  <PresentationFormat>Экран (4:3)</PresentationFormat>
  <Paragraphs>24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Изучение генетических алгоритмов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Изучение генетических алгоритмов</dc:title>
  <dc:creator>Alex Zabl</dc:creator>
  <cp:lastModifiedBy>Илья Заблудовский</cp:lastModifiedBy>
  <cp:revision>26</cp:revision>
  <dcterms:created xsi:type="dcterms:W3CDTF">2017-11-22T09:10:41Z</dcterms:created>
  <dcterms:modified xsi:type="dcterms:W3CDTF">2017-12-14T14:21:50Z</dcterms:modified>
</cp:coreProperties>
</file>