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1.svg"/><Relationship Id="rId11" Type="http://schemas.openxmlformats.org/officeDocument/2006/relationships/image" Target="../media/image22.png"/><Relationship Id="rId5" Type="http://schemas.openxmlformats.org/officeDocument/2006/relationships/image" Target="../media/image10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94968-8837-4657-8FF0-C071572284E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1F346-DCA1-4E4B-9113-7FA815041A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Describe the fundamental concepts and techniques of natural language processing </a:t>
          </a:r>
        </a:p>
      </dgm:t>
    </dgm:pt>
    <dgm:pt modelId="{6883FAF4-91F1-43C2-B8C5-EB856D644121}" type="parTrans" cxnId="{7946B35B-3ABD-433D-9E74-AE6312B5C11C}">
      <dgm:prSet/>
      <dgm:spPr/>
      <dgm:t>
        <a:bodyPr/>
        <a:lstStyle/>
        <a:p>
          <a:endParaRPr lang="en-US"/>
        </a:p>
      </dgm:t>
    </dgm:pt>
    <dgm:pt modelId="{9A49BEFA-C623-4A8B-B882-35FBD1ECDFF1}" type="sibTrans" cxnId="{7946B35B-3ABD-433D-9E74-AE6312B5C11C}">
      <dgm:prSet/>
      <dgm:spPr/>
      <dgm:t>
        <a:bodyPr/>
        <a:lstStyle/>
        <a:p>
          <a:endParaRPr lang="en-US"/>
        </a:p>
      </dgm:t>
    </dgm:pt>
    <dgm:pt modelId="{3744D415-56AD-4466-9AB1-7734A46765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the performance of a natural language processing system by applying the proper evaluation measures  </a:t>
          </a:r>
        </a:p>
      </dgm:t>
    </dgm:pt>
    <dgm:pt modelId="{CE133025-CE28-4675-A55D-673E3A724E0E}" type="parTrans" cxnId="{80A793AA-4373-4A3E-A7A3-B14410071306}">
      <dgm:prSet/>
      <dgm:spPr/>
      <dgm:t>
        <a:bodyPr/>
        <a:lstStyle/>
        <a:p>
          <a:endParaRPr lang="en-US"/>
        </a:p>
      </dgm:t>
    </dgm:pt>
    <dgm:pt modelId="{DC23220C-BFBC-4519-AAA8-6A24F5D54122}" type="sibTrans" cxnId="{80A793AA-4373-4A3E-A7A3-B14410071306}">
      <dgm:prSet/>
      <dgm:spPr/>
      <dgm:t>
        <a:bodyPr/>
        <a:lstStyle/>
        <a:p>
          <a:endParaRPr lang="en-US"/>
        </a:p>
      </dgm:t>
    </dgm:pt>
    <dgm:pt modelId="{9F28B6E4-2112-476C-B463-BEA9A4EADF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 and implement real applications using natural language processing systems  </a:t>
          </a:r>
        </a:p>
      </dgm:t>
    </dgm:pt>
    <dgm:pt modelId="{96BEBA8C-1790-4354-9948-32F3C3E9C3FD}" type="parTrans" cxnId="{C771E0D4-FBE6-49D0-B73E-B8D1E2C1B199}">
      <dgm:prSet/>
      <dgm:spPr/>
      <dgm:t>
        <a:bodyPr/>
        <a:lstStyle/>
        <a:p>
          <a:endParaRPr lang="en-US"/>
        </a:p>
      </dgm:t>
    </dgm:pt>
    <dgm:pt modelId="{0A09A622-B7BA-4C95-B944-B928896366EA}" type="sibTrans" cxnId="{C771E0D4-FBE6-49D0-B73E-B8D1E2C1B199}">
      <dgm:prSet/>
      <dgm:spPr/>
      <dgm:t>
        <a:bodyPr/>
        <a:lstStyle/>
        <a:p>
          <a:endParaRPr lang="en-US"/>
        </a:p>
      </dgm:t>
    </dgm:pt>
    <dgm:pt modelId="{678AF949-3957-4A2C-BB8C-EC1DE60F8D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large volume text data generated from a range of real-world applications </a:t>
          </a:r>
        </a:p>
      </dgm:t>
    </dgm:pt>
    <dgm:pt modelId="{CAACBE3A-C14D-421A-B110-786DC835887F}" type="parTrans" cxnId="{25BF7B1B-D8E8-41A9-BA43-F0C779788DB2}">
      <dgm:prSet/>
      <dgm:spPr/>
      <dgm:t>
        <a:bodyPr/>
        <a:lstStyle/>
        <a:p>
          <a:endParaRPr lang="en-US"/>
        </a:p>
      </dgm:t>
    </dgm:pt>
    <dgm:pt modelId="{6664B0CA-5BC8-4B17-8C1E-CCF1464423D8}" type="sibTrans" cxnId="{25BF7B1B-D8E8-41A9-BA43-F0C779788DB2}">
      <dgm:prSet/>
      <dgm:spPr/>
      <dgm:t>
        <a:bodyPr/>
        <a:lstStyle/>
        <a:p>
          <a:endParaRPr lang="en-US"/>
        </a:p>
      </dgm:t>
    </dgm:pt>
    <dgm:pt modelId="{16E1F27B-B7CB-48AE-8E73-2E4A8714CA94}" type="pres">
      <dgm:prSet presAssocID="{71594968-8837-4657-8FF0-C071572284E6}" presName="root" presStyleCnt="0">
        <dgm:presLayoutVars>
          <dgm:dir/>
          <dgm:resizeHandles val="exact"/>
        </dgm:presLayoutVars>
      </dgm:prSet>
      <dgm:spPr/>
    </dgm:pt>
    <dgm:pt modelId="{3280973D-B980-4D9F-8B54-226DF81DFD89}" type="pres">
      <dgm:prSet presAssocID="{D8C1F346-DCA1-4E4B-9113-7FA815041AE9}" presName="compNode" presStyleCnt="0"/>
      <dgm:spPr/>
    </dgm:pt>
    <dgm:pt modelId="{1A591A64-8B7A-4800-8DB1-B63843707849}" type="pres">
      <dgm:prSet presAssocID="{D8C1F346-DCA1-4E4B-9113-7FA815041AE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C67EBA-05BE-4235-8F50-405F96BD3628}" type="pres">
      <dgm:prSet presAssocID="{D8C1F346-DCA1-4E4B-9113-7FA815041AE9}" presName="spaceRect" presStyleCnt="0"/>
      <dgm:spPr/>
    </dgm:pt>
    <dgm:pt modelId="{AC6C3857-4449-4D4D-8296-EA68FE1B93A4}" type="pres">
      <dgm:prSet presAssocID="{D8C1F346-DCA1-4E4B-9113-7FA815041AE9}" presName="textRect" presStyleLbl="revTx" presStyleIdx="0" presStyleCnt="4">
        <dgm:presLayoutVars>
          <dgm:chMax val="1"/>
          <dgm:chPref val="1"/>
        </dgm:presLayoutVars>
      </dgm:prSet>
      <dgm:spPr/>
    </dgm:pt>
    <dgm:pt modelId="{14D722DD-5492-4435-85CF-7BF8F4B7FBA1}" type="pres">
      <dgm:prSet presAssocID="{9A49BEFA-C623-4A8B-B882-35FBD1ECDFF1}" presName="sibTrans" presStyleCnt="0"/>
      <dgm:spPr/>
    </dgm:pt>
    <dgm:pt modelId="{0D207AB0-6937-406B-A633-4700CEAA7669}" type="pres">
      <dgm:prSet presAssocID="{3744D415-56AD-4466-9AB1-7734A467657B}" presName="compNode" presStyleCnt="0"/>
      <dgm:spPr/>
    </dgm:pt>
    <dgm:pt modelId="{6EBCAA94-66D6-4EC5-80FF-87B4848083F0}" type="pres">
      <dgm:prSet presAssocID="{3744D415-56AD-4466-9AB1-7734A46765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0393231-C4F0-437A-8302-AF058A95A42B}" type="pres">
      <dgm:prSet presAssocID="{3744D415-56AD-4466-9AB1-7734A467657B}" presName="spaceRect" presStyleCnt="0"/>
      <dgm:spPr/>
    </dgm:pt>
    <dgm:pt modelId="{C123542D-0E1D-4BFF-A69B-D9C3AB2CA7F0}" type="pres">
      <dgm:prSet presAssocID="{3744D415-56AD-4466-9AB1-7734A467657B}" presName="textRect" presStyleLbl="revTx" presStyleIdx="1" presStyleCnt="4">
        <dgm:presLayoutVars>
          <dgm:chMax val="1"/>
          <dgm:chPref val="1"/>
        </dgm:presLayoutVars>
      </dgm:prSet>
      <dgm:spPr/>
    </dgm:pt>
    <dgm:pt modelId="{096556F0-8815-4BD8-AB9E-10D98808A5E1}" type="pres">
      <dgm:prSet presAssocID="{DC23220C-BFBC-4519-AAA8-6A24F5D54122}" presName="sibTrans" presStyleCnt="0"/>
      <dgm:spPr/>
    </dgm:pt>
    <dgm:pt modelId="{A4E69C1F-44A4-4B01-B904-CD06DEB843DA}" type="pres">
      <dgm:prSet presAssocID="{9F28B6E4-2112-476C-B463-BEA9A4EADF8F}" presName="compNode" presStyleCnt="0"/>
      <dgm:spPr/>
    </dgm:pt>
    <dgm:pt modelId="{7E7908BE-6769-4335-A7A3-1FD2EAEDC692}" type="pres">
      <dgm:prSet presAssocID="{9F28B6E4-2112-476C-B463-BEA9A4EADF8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E4AAD89-1920-4A74-83AA-11C0847D05D4}" type="pres">
      <dgm:prSet presAssocID="{9F28B6E4-2112-476C-B463-BEA9A4EADF8F}" presName="spaceRect" presStyleCnt="0"/>
      <dgm:spPr/>
    </dgm:pt>
    <dgm:pt modelId="{A44A54DD-85F0-40E2-AE03-BD0F53C16F15}" type="pres">
      <dgm:prSet presAssocID="{9F28B6E4-2112-476C-B463-BEA9A4EADF8F}" presName="textRect" presStyleLbl="revTx" presStyleIdx="2" presStyleCnt="4">
        <dgm:presLayoutVars>
          <dgm:chMax val="1"/>
          <dgm:chPref val="1"/>
        </dgm:presLayoutVars>
      </dgm:prSet>
      <dgm:spPr/>
    </dgm:pt>
    <dgm:pt modelId="{F69712E9-C6AE-430B-86FB-6DEE513D0FDD}" type="pres">
      <dgm:prSet presAssocID="{0A09A622-B7BA-4C95-B944-B928896366EA}" presName="sibTrans" presStyleCnt="0"/>
      <dgm:spPr/>
    </dgm:pt>
    <dgm:pt modelId="{6D24FBFA-C0C3-40F4-AEB8-DA397C1FAC8C}" type="pres">
      <dgm:prSet presAssocID="{678AF949-3957-4A2C-BB8C-EC1DE60F8D25}" presName="compNode" presStyleCnt="0"/>
      <dgm:spPr/>
    </dgm:pt>
    <dgm:pt modelId="{6E11AAF0-FB73-4E33-B42C-8A5B57987472}" type="pres">
      <dgm:prSet presAssocID="{678AF949-3957-4A2C-BB8C-EC1DE60F8D2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3703EB8-7919-4619-B926-B4FC2A07861C}" type="pres">
      <dgm:prSet presAssocID="{678AF949-3957-4A2C-BB8C-EC1DE60F8D25}" presName="spaceRect" presStyleCnt="0"/>
      <dgm:spPr/>
    </dgm:pt>
    <dgm:pt modelId="{0A892E98-DAC5-4594-B1F6-63D9BD48AE32}" type="pres">
      <dgm:prSet presAssocID="{678AF949-3957-4A2C-BB8C-EC1DE60F8D2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5BF7B1B-D8E8-41A9-BA43-F0C779788DB2}" srcId="{71594968-8837-4657-8FF0-C071572284E6}" destId="{678AF949-3957-4A2C-BB8C-EC1DE60F8D25}" srcOrd="3" destOrd="0" parTransId="{CAACBE3A-C14D-421A-B110-786DC835887F}" sibTransId="{6664B0CA-5BC8-4B17-8C1E-CCF1464423D8}"/>
    <dgm:cxn modelId="{2241252F-8B70-475D-AB47-97442EFE05D4}" type="presOf" srcId="{678AF949-3957-4A2C-BB8C-EC1DE60F8D25}" destId="{0A892E98-DAC5-4594-B1F6-63D9BD48AE32}" srcOrd="0" destOrd="0" presId="urn:microsoft.com/office/officeart/2018/2/layout/IconLabelList"/>
    <dgm:cxn modelId="{78F2762F-7149-4A12-833B-3DF6CCFD2B19}" type="presOf" srcId="{3744D415-56AD-4466-9AB1-7734A467657B}" destId="{C123542D-0E1D-4BFF-A69B-D9C3AB2CA7F0}" srcOrd="0" destOrd="0" presId="urn:microsoft.com/office/officeart/2018/2/layout/IconLabelList"/>
    <dgm:cxn modelId="{7946B35B-3ABD-433D-9E74-AE6312B5C11C}" srcId="{71594968-8837-4657-8FF0-C071572284E6}" destId="{D8C1F346-DCA1-4E4B-9113-7FA815041AE9}" srcOrd="0" destOrd="0" parTransId="{6883FAF4-91F1-43C2-B8C5-EB856D644121}" sibTransId="{9A49BEFA-C623-4A8B-B882-35FBD1ECDFF1}"/>
    <dgm:cxn modelId="{5156786E-61A9-47DA-BAAD-CF0D67B43FD0}" type="presOf" srcId="{D8C1F346-DCA1-4E4B-9113-7FA815041AE9}" destId="{AC6C3857-4449-4D4D-8296-EA68FE1B93A4}" srcOrd="0" destOrd="0" presId="urn:microsoft.com/office/officeart/2018/2/layout/IconLabelList"/>
    <dgm:cxn modelId="{80A793AA-4373-4A3E-A7A3-B14410071306}" srcId="{71594968-8837-4657-8FF0-C071572284E6}" destId="{3744D415-56AD-4466-9AB1-7734A467657B}" srcOrd="1" destOrd="0" parTransId="{CE133025-CE28-4675-A55D-673E3A724E0E}" sibTransId="{DC23220C-BFBC-4519-AAA8-6A24F5D54122}"/>
    <dgm:cxn modelId="{4B3E46C8-8845-43A7-BD78-E7807E1EFE86}" type="presOf" srcId="{9F28B6E4-2112-476C-B463-BEA9A4EADF8F}" destId="{A44A54DD-85F0-40E2-AE03-BD0F53C16F15}" srcOrd="0" destOrd="0" presId="urn:microsoft.com/office/officeart/2018/2/layout/IconLabelList"/>
    <dgm:cxn modelId="{698326D0-0758-48B7-87D9-876E17343CD1}" type="presOf" srcId="{71594968-8837-4657-8FF0-C071572284E6}" destId="{16E1F27B-B7CB-48AE-8E73-2E4A8714CA94}" srcOrd="0" destOrd="0" presId="urn:microsoft.com/office/officeart/2018/2/layout/IconLabelList"/>
    <dgm:cxn modelId="{C771E0D4-FBE6-49D0-B73E-B8D1E2C1B199}" srcId="{71594968-8837-4657-8FF0-C071572284E6}" destId="{9F28B6E4-2112-476C-B463-BEA9A4EADF8F}" srcOrd="2" destOrd="0" parTransId="{96BEBA8C-1790-4354-9948-32F3C3E9C3FD}" sibTransId="{0A09A622-B7BA-4C95-B944-B928896366EA}"/>
    <dgm:cxn modelId="{7B7E1C3E-BBE9-4E97-808D-53AEC85168B0}" type="presParOf" srcId="{16E1F27B-B7CB-48AE-8E73-2E4A8714CA94}" destId="{3280973D-B980-4D9F-8B54-226DF81DFD89}" srcOrd="0" destOrd="0" presId="urn:microsoft.com/office/officeart/2018/2/layout/IconLabelList"/>
    <dgm:cxn modelId="{49C91138-466C-4927-AF63-153F3E4C82E3}" type="presParOf" srcId="{3280973D-B980-4D9F-8B54-226DF81DFD89}" destId="{1A591A64-8B7A-4800-8DB1-B63843707849}" srcOrd="0" destOrd="0" presId="urn:microsoft.com/office/officeart/2018/2/layout/IconLabelList"/>
    <dgm:cxn modelId="{01AD2700-B2BF-4ACF-9618-9F28CAED2EE7}" type="presParOf" srcId="{3280973D-B980-4D9F-8B54-226DF81DFD89}" destId="{2DC67EBA-05BE-4235-8F50-405F96BD3628}" srcOrd="1" destOrd="0" presId="urn:microsoft.com/office/officeart/2018/2/layout/IconLabelList"/>
    <dgm:cxn modelId="{91B261C6-079B-489B-BC5D-8DB3C05DB3DE}" type="presParOf" srcId="{3280973D-B980-4D9F-8B54-226DF81DFD89}" destId="{AC6C3857-4449-4D4D-8296-EA68FE1B93A4}" srcOrd="2" destOrd="0" presId="urn:microsoft.com/office/officeart/2018/2/layout/IconLabelList"/>
    <dgm:cxn modelId="{9504BC75-85BA-4F1A-BF99-6784F8A3DA19}" type="presParOf" srcId="{16E1F27B-B7CB-48AE-8E73-2E4A8714CA94}" destId="{14D722DD-5492-4435-85CF-7BF8F4B7FBA1}" srcOrd="1" destOrd="0" presId="urn:microsoft.com/office/officeart/2018/2/layout/IconLabelList"/>
    <dgm:cxn modelId="{ED5F13E9-6B35-4D2D-974A-2FF9B1C70D6A}" type="presParOf" srcId="{16E1F27B-B7CB-48AE-8E73-2E4A8714CA94}" destId="{0D207AB0-6937-406B-A633-4700CEAA7669}" srcOrd="2" destOrd="0" presId="urn:microsoft.com/office/officeart/2018/2/layout/IconLabelList"/>
    <dgm:cxn modelId="{A94256DB-0305-4297-8620-8F20C7ABE5BB}" type="presParOf" srcId="{0D207AB0-6937-406B-A633-4700CEAA7669}" destId="{6EBCAA94-66D6-4EC5-80FF-87B4848083F0}" srcOrd="0" destOrd="0" presId="urn:microsoft.com/office/officeart/2018/2/layout/IconLabelList"/>
    <dgm:cxn modelId="{4ECB451D-3084-4B8B-AFDC-C47456F498EA}" type="presParOf" srcId="{0D207AB0-6937-406B-A633-4700CEAA7669}" destId="{D0393231-C4F0-437A-8302-AF058A95A42B}" srcOrd="1" destOrd="0" presId="urn:microsoft.com/office/officeart/2018/2/layout/IconLabelList"/>
    <dgm:cxn modelId="{CA1C9C39-38B1-4463-B770-3CA616CD2B79}" type="presParOf" srcId="{0D207AB0-6937-406B-A633-4700CEAA7669}" destId="{C123542D-0E1D-4BFF-A69B-D9C3AB2CA7F0}" srcOrd="2" destOrd="0" presId="urn:microsoft.com/office/officeart/2018/2/layout/IconLabelList"/>
    <dgm:cxn modelId="{76D725B0-76E9-4000-956D-8AC70DBA3D5F}" type="presParOf" srcId="{16E1F27B-B7CB-48AE-8E73-2E4A8714CA94}" destId="{096556F0-8815-4BD8-AB9E-10D98808A5E1}" srcOrd="3" destOrd="0" presId="urn:microsoft.com/office/officeart/2018/2/layout/IconLabelList"/>
    <dgm:cxn modelId="{1E41E028-327D-412F-AB36-BF3CD9047B5C}" type="presParOf" srcId="{16E1F27B-B7CB-48AE-8E73-2E4A8714CA94}" destId="{A4E69C1F-44A4-4B01-B904-CD06DEB843DA}" srcOrd="4" destOrd="0" presId="urn:microsoft.com/office/officeart/2018/2/layout/IconLabelList"/>
    <dgm:cxn modelId="{4EF98E59-5E8C-473B-AB95-4D2236E32DCA}" type="presParOf" srcId="{A4E69C1F-44A4-4B01-B904-CD06DEB843DA}" destId="{7E7908BE-6769-4335-A7A3-1FD2EAEDC692}" srcOrd="0" destOrd="0" presId="urn:microsoft.com/office/officeart/2018/2/layout/IconLabelList"/>
    <dgm:cxn modelId="{97D1964B-DB14-4490-B61C-E8B9CA820A4F}" type="presParOf" srcId="{A4E69C1F-44A4-4B01-B904-CD06DEB843DA}" destId="{CE4AAD89-1920-4A74-83AA-11C0847D05D4}" srcOrd="1" destOrd="0" presId="urn:microsoft.com/office/officeart/2018/2/layout/IconLabelList"/>
    <dgm:cxn modelId="{6B98F437-3A59-44A9-8E00-9413635E01F8}" type="presParOf" srcId="{A4E69C1F-44A4-4B01-B904-CD06DEB843DA}" destId="{A44A54DD-85F0-40E2-AE03-BD0F53C16F15}" srcOrd="2" destOrd="0" presId="urn:microsoft.com/office/officeart/2018/2/layout/IconLabelList"/>
    <dgm:cxn modelId="{96F5349C-48D4-42F5-83CD-BDA9FE1D7A95}" type="presParOf" srcId="{16E1F27B-B7CB-48AE-8E73-2E4A8714CA94}" destId="{F69712E9-C6AE-430B-86FB-6DEE513D0FDD}" srcOrd="5" destOrd="0" presId="urn:microsoft.com/office/officeart/2018/2/layout/IconLabelList"/>
    <dgm:cxn modelId="{6AAFDEFA-4CD9-434E-9924-D0DB11EB5BC4}" type="presParOf" srcId="{16E1F27B-B7CB-48AE-8E73-2E4A8714CA94}" destId="{6D24FBFA-C0C3-40F4-AEB8-DA397C1FAC8C}" srcOrd="6" destOrd="0" presId="urn:microsoft.com/office/officeart/2018/2/layout/IconLabelList"/>
    <dgm:cxn modelId="{90317BA1-99E9-4B8A-92C9-C7EE97249889}" type="presParOf" srcId="{6D24FBFA-C0C3-40F4-AEB8-DA397C1FAC8C}" destId="{6E11AAF0-FB73-4E33-B42C-8A5B57987472}" srcOrd="0" destOrd="0" presId="urn:microsoft.com/office/officeart/2018/2/layout/IconLabelList"/>
    <dgm:cxn modelId="{77BE0C02-81A2-47C3-8A02-2519F44A007C}" type="presParOf" srcId="{6D24FBFA-C0C3-40F4-AEB8-DA397C1FAC8C}" destId="{33703EB8-7919-4619-B926-B4FC2A07861C}" srcOrd="1" destOrd="0" presId="urn:microsoft.com/office/officeart/2018/2/layout/IconLabelList"/>
    <dgm:cxn modelId="{379473C4-CE8B-472B-82D9-45AC5FC22EE4}" type="presParOf" srcId="{6D24FBFA-C0C3-40F4-AEB8-DA397C1FAC8C}" destId="{0A892E98-DAC5-4594-B1F6-63D9BD48AE3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2BEDB4-A2FD-40E5-905E-939881DE3495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736F0A0-FDDC-4FB9-9C3F-4121045F0E79}">
      <dgm:prSet/>
      <dgm:spPr/>
      <dgm:t>
        <a:bodyPr/>
        <a:lstStyle/>
        <a:p>
          <a:r>
            <a:rPr lang="en-US"/>
            <a:t>Intro: NLP and the NLP pipeline</a:t>
          </a:r>
        </a:p>
      </dgm:t>
    </dgm:pt>
    <dgm:pt modelId="{5FA9F57A-D902-49C9-9C91-99FC810A6B43}" type="parTrans" cxnId="{7C448602-07B8-49CF-A208-84FEB300BE78}">
      <dgm:prSet/>
      <dgm:spPr/>
      <dgm:t>
        <a:bodyPr/>
        <a:lstStyle/>
        <a:p>
          <a:endParaRPr lang="en-US"/>
        </a:p>
      </dgm:t>
    </dgm:pt>
    <dgm:pt modelId="{C7995DD2-BC9B-422F-92F3-1BF107DC6CCC}" type="sibTrans" cxnId="{7C448602-07B8-49CF-A208-84FEB300BE78}">
      <dgm:prSet/>
      <dgm:spPr/>
      <dgm:t>
        <a:bodyPr/>
        <a:lstStyle/>
        <a:p>
          <a:endParaRPr lang="en-US"/>
        </a:p>
      </dgm:t>
    </dgm:pt>
    <dgm:pt modelId="{7DFAEFAA-581B-48C6-AD07-5A826A5774A7}">
      <dgm:prSet/>
      <dgm:spPr/>
      <dgm:t>
        <a:bodyPr/>
        <a:lstStyle/>
        <a:p>
          <a:r>
            <a:rPr lang="en-US"/>
            <a:t>Python</a:t>
          </a:r>
        </a:p>
      </dgm:t>
    </dgm:pt>
    <dgm:pt modelId="{3AD40463-2E21-4A38-BF88-3DC595876012}" type="parTrans" cxnId="{2C78D12F-FA11-4DC5-8201-6F3FD5893E8B}">
      <dgm:prSet/>
      <dgm:spPr/>
      <dgm:t>
        <a:bodyPr/>
        <a:lstStyle/>
        <a:p>
          <a:endParaRPr lang="en-US"/>
        </a:p>
      </dgm:t>
    </dgm:pt>
    <dgm:pt modelId="{FAB886B4-3156-4CCC-8B80-C748FE8020BB}" type="sibTrans" cxnId="{2C78D12F-FA11-4DC5-8201-6F3FD5893E8B}">
      <dgm:prSet/>
      <dgm:spPr/>
      <dgm:t>
        <a:bodyPr/>
        <a:lstStyle/>
        <a:p>
          <a:endParaRPr lang="en-US"/>
        </a:p>
      </dgm:t>
    </dgm:pt>
    <dgm:pt modelId="{4EC2842D-4E63-4533-A28E-0A654F2E86B1}">
      <dgm:prSet/>
      <dgm:spPr/>
      <dgm:t>
        <a:bodyPr/>
        <a:lstStyle/>
        <a:p>
          <a:r>
            <a:rPr lang="en-US"/>
            <a:t>RegEx</a:t>
          </a:r>
        </a:p>
      </dgm:t>
    </dgm:pt>
    <dgm:pt modelId="{595BCB54-371D-4947-B664-395B778052AA}" type="parTrans" cxnId="{CBE014EC-0CCC-4DEF-B71B-25A5491A6302}">
      <dgm:prSet/>
      <dgm:spPr/>
      <dgm:t>
        <a:bodyPr/>
        <a:lstStyle/>
        <a:p>
          <a:endParaRPr lang="en-US"/>
        </a:p>
      </dgm:t>
    </dgm:pt>
    <dgm:pt modelId="{6591353B-0BD9-40D8-A582-903440AFD076}" type="sibTrans" cxnId="{CBE014EC-0CCC-4DEF-B71B-25A5491A6302}">
      <dgm:prSet/>
      <dgm:spPr/>
      <dgm:t>
        <a:bodyPr/>
        <a:lstStyle/>
        <a:p>
          <a:endParaRPr lang="en-US"/>
        </a:p>
      </dgm:t>
    </dgm:pt>
    <dgm:pt modelId="{1909B9F2-8709-4AEC-9A7C-CC9372CDE925}">
      <dgm:prSet/>
      <dgm:spPr/>
      <dgm:t>
        <a:bodyPr/>
        <a:lstStyle/>
        <a:p>
          <a:r>
            <a:rPr lang="en-US"/>
            <a:t>Tokenization and Stemming</a:t>
          </a:r>
        </a:p>
      </dgm:t>
    </dgm:pt>
    <dgm:pt modelId="{B1FA2A81-90C7-4927-B24B-EA214978496E}" type="parTrans" cxnId="{854E1366-31A9-4F59-855B-B39F605DD01C}">
      <dgm:prSet/>
      <dgm:spPr/>
      <dgm:t>
        <a:bodyPr/>
        <a:lstStyle/>
        <a:p>
          <a:endParaRPr lang="en-US"/>
        </a:p>
      </dgm:t>
    </dgm:pt>
    <dgm:pt modelId="{FAF89846-9051-4614-BA9C-83CDD54FDED2}" type="sibTrans" cxnId="{854E1366-31A9-4F59-855B-B39F605DD01C}">
      <dgm:prSet/>
      <dgm:spPr/>
      <dgm:t>
        <a:bodyPr/>
        <a:lstStyle/>
        <a:p>
          <a:endParaRPr lang="en-US"/>
        </a:p>
      </dgm:t>
    </dgm:pt>
    <dgm:pt modelId="{34E8FD1A-DACB-4BE8-89F7-300C9B9745ED}">
      <dgm:prSet/>
      <dgm:spPr/>
      <dgm:t>
        <a:bodyPr/>
        <a:lstStyle/>
        <a:p>
          <a:r>
            <a:rPr lang="en-US"/>
            <a:t>N-gram and Language Models</a:t>
          </a:r>
        </a:p>
      </dgm:t>
    </dgm:pt>
    <dgm:pt modelId="{442C8564-583A-4A85-BC2F-4240A9F939BE}" type="parTrans" cxnId="{9A12572D-187D-4F96-965A-517832BD5F4B}">
      <dgm:prSet/>
      <dgm:spPr/>
      <dgm:t>
        <a:bodyPr/>
        <a:lstStyle/>
        <a:p>
          <a:endParaRPr lang="en-US"/>
        </a:p>
      </dgm:t>
    </dgm:pt>
    <dgm:pt modelId="{E6557080-5FEF-4F3C-904A-C67C48430595}" type="sibTrans" cxnId="{9A12572D-187D-4F96-965A-517832BD5F4B}">
      <dgm:prSet/>
      <dgm:spPr/>
      <dgm:t>
        <a:bodyPr/>
        <a:lstStyle/>
        <a:p>
          <a:endParaRPr lang="en-US"/>
        </a:p>
      </dgm:t>
    </dgm:pt>
    <dgm:pt modelId="{8C10A483-7267-44BA-A5C1-82DC9F17D624}">
      <dgm:prSet/>
      <dgm:spPr/>
      <dgm:t>
        <a:bodyPr/>
        <a:lstStyle/>
        <a:p>
          <a:r>
            <a:rPr lang="en-US"/>
            <a:t>Downstream NLP tasks…</a:t>
          </a:r>
        </a:p>
      </dgm:t>
    </dgm:pt>
    <dgm:pt modelId="{7099C04A-BBE2-4460-9DAE-DB3B6517104E}" type="parTrans" cxnId="{16D054E4-D22A-4758-AD35-22D5BEB36E4D}">
      <dgm:prSet/>
      <dgm:spPr/>
      <dgm:t>
        <a:bodyPr/>
        <a:lstStyle/>
        <a:p>
          <a:endParaRPr lang="en-US"/>
        </a:p>
      </dgm:t>
    </dgm:pt>
    <dgm:pt modelId="{6405D681-8030-45AD-AF0A-03CDBB4E4640}" type="sibTrans" cxnId="{16D054E4-D22A-4758-AD35-22D5BEB36E4D}">
      <dgm:prSet/>
      <dgm:spPr/>
      <dgm:t>
        <a:bodyPr/>
        <a:lstStyle/>
        <a:p>
          <a:endParaRPr lang="en-US"/>
        </a:p>
      </dgm:t>
    </dgm:pt>
    <dgm:pt modelId="{152CA9C8-DC5F-42F2-8793-4D2CA0F3698A}" type="pres">
      <dgm:prSet presAssocID="{AE2BEDB4-A2FD-40E5-905E-939881DE3495}" presName="diagram" presStyleCnt="0">
        <dgm:presLayoutVars>
          <dgm:dir/>
          <dgm:resizeHandles val="exact"/>
        </dgm:presLayoutVars>
      </dgm:prSet>
      <dgm:spPr/>
    </dgm:pt>
    <dgm:pt modelId="{20F69DF7-FF96-479A-B712-3CFE74BFF24E}" type="pres">
      <dgm:prSet presAssocID="{D736F0A0-FDDC-4FB9-9C3F-4121045F0E79}" presName="node" presStyleLbl="node1" presStyleIdx="0" presStyleCnt="6">
        <dgm:presLayoutVars>
          <dgm:bulletEnabled val="1"/>
        </dgm:presLayoutVars>
      </dgm:prSet>
      <dgm:spPr/>
    </dgm:pt>
    <dgm:pt modelId="{2DC83364-0BE0-4513-9248-AA9CC8A51917}" type="pres">
      <dgm:prSet presAssocID="{C7995DD2-BC9B-422F-92F3-1BF107DC6CCC}" presName="sibTrans" presStyleCnt="0"/>
      <dgm:spPr/>
    </dgm:pt>
    <dgm:pt modelId="{B9216FFF-7F52-4136-82FC-56F1FBB02977}" type="pres">
      <dgm:prSet presAssocID="{7DFAEFAA-581B-48C6-AD07-5A826A5774A7}" presName="node" presStyleLbl="node1" presStyleIdx="1" presStyleCnt="6">
        <dgm:presLayoutVars>
          <dgm:bulletEnabled val="1"/>
        </dgm:presLayoutVars>
      </dgm:prSet>
      <dgm:spPr/>
    </dgm:pt>
    <dgm:pt modelId="{C66DFE92-96A9-4C2A-9586-1F271CF5578C}" type="pres">
      <dgm:prSet presAssocID="{FAB886B4-3156-4CCC-8B80-C748FE8020BB}" presName="sibTrans" presStyleCnt="0"/>
      <dgm:spPr/>
    </dgm:pt>
    <dgm:pt modelId="{B4AF23BD-18D8-4819-8BC5-0E97661EB7C7}" type="pres">
      <dgm:prSet presAssocID="{4EC2842D-4E63-4533-A28E-0A654F2E86B1}" presName="node" presStyleLbl="node1" presStyleIdx="2" presStyleCnt="6">
        <dgm:presLayoutVars>
          <dgm:bulletEnabled val="1"/>
        </dgm:presLayoutVars>
      </dgm:prSet>
      <dgm:spPr/>
    </dgm:pt>
    <dgm:pt modelId="{844A3B53-8AD6-42A5-BE85-7DBF4C6FA1C8}" type="pres">
      <dgm:prSet presAssocID="{6591353B-0BD9-40D8-A582-903440AFD076}" presName="sibTrans" presStyleCnt="0"/>
      <dgm:spPr/>
    </dgm:pt>
    <dgm:pt modelId="{EEE8CE3E-0D2B-4E88-9C75-4CB04731088C}" type="pres">
      <dgm:prSet presAssocID="{1909B9F2-8709-4AEC-9A7C-CC9372CDE925}" presName="node" presStyleLbl="node1" presStyleIdx="3" presStyleCnt="6">
        <dgm:presLayoutVars>
          <dgm:bulletEnabled val="1"/>
        </dgm:presLayoutVars>
      </dgm:prSet>
      <dgm:spPr/>
    </dgm:pt>
    <dgm:pt modelId="{CA64DF78-0D43-445F-9E20-CA16B29EBFB2}" type="pres">
      <dgm:prSet presAssocID="{FAF89846-9051-4614-BA9C-83CDD54FDED2}" presName="sibTrans" presStyleCnt="0"/>
      <dgm:spPr/>
    </dgm:pt>
    <dgm:pt modelId="{480B7095-5532-43E5-8F08-109DCCAF4EB2}" type="pres">
      <dgm:prSet presAssocID="{34E8FD1A-DACB-4BE8-89F7-300C9B9745ED}" presName="node" presStyleLbl="node1" presStyleIdx="4" presStyleCnt="6">
        <dgm:presLayoutVars>
          <dgm:bulletEnabled val="1"/>
        </dgm:presLayoutVars>
      </dgm:prSet>
      <dgm:spPr/>
    </dgm:pt>
    <dgm:pt modelId="{B3C705E8-D34C-4234-9D86-3C90FD24758B}" type="pres">
      <dgm:prSet presAssocID="{E6557080-5FEF-4F3C-904A-C67C48430595}" presName="sibTrans" presStyleCnt="0"/>
      <dgm:spPr/>
    </dgm:pt>
    <dgm:pt modelId="{AFF8A22B-845D-42F3-A880-F4003D80EE82}" type="pres">
      <dgm:prSet presAssocID="{8C10A483-7267-44BA-A5C1-82DC9F17D624}" presName="node" presStyleLbl="node1" presStyleIdx="5" presStyleCnt="6">
        <dgm:presLayoutVars>
          <dgm:bulletEnabled val="1"/>
        </dgm:presLayoutVars>
      </dgm:prSet>
      <dgm:spPr/>
    </dgm:pt>
  </dgm:ptLst>
  <dgm:cxnLst>
    <dgm:cxn modelId="{7C448602-07B8-49CF-A208-84FEB300BE78}" srcId="{AE2BEDB4-A2FD-40E5-905E-939881DE3495}" destId="{D736F0A0-FDDC-4FB9-9C3F-4121045F0E79}" srcOrd="0" destOrd="0" parTransId="{5FA9F57A-D902-49C9-9C91-99FC810A6B43}" sibTransId="{C7995DD2-BC9B-422F-92F3-1BF107DC6CCC}"/>
    <dgm:cxn modelId="{E2BA2E0F-A24D-4FB0-938D-1F62DE6021E7}" type="presOf" srcId="{D736F0A0-FDDC-4FB9-9C3F-4121045F0E79}" destId="{20F69DF7-FF96-479A-B712-3CFE74BFF24E}" srcOrd="0" destOrd="0" presId="urn:microsoft.com/office/officeart/2005/8/layout/default"/>
    <dgm:cxn modelId="{9A12572D-187D-4F96-965A-517832BD5F4B}" srcId="{AE2BEDB4-A2FD-40E5-905E-939881DE3495}" destId="{34E8FD1A-DACB-4BE8-89F7-300C9B9745ED}" srcOrd="4" destOrd="0" parTransId="{442C8564-583A-4A85-BC2F-4240A9F939BE}" sibTransId="{E6557080-5FEF-4F3C-904A-C67C48430595}"/>
    <dgm:cxn modelId="{2C78D12F-FA11-4DC5-8201-6F3FD5893E8B}" srcId="{AE2BEDB4-A2FD-40E5-905E-939881DE3495}" destId="{7DFAEFAA-581B-48C6-AD07-5A826A5774A7}" srcOrd="1" destOrd="0" parTransId="{3AD40463-2E21-4A38-BF88-3DC595876012}" sibTransId="{FAB886B4-3156-4CCC-8B80-C748FE8020BB}"/>
    <dgm:cxn modelId="{747E053A-65DF-40CD-9C01-EF3B843C7E2D}" type="presOf" srcId="{34E8FD1A-DACB-4BE8-89F7-300C9B9745ED}" destId="{480B7095-5532-43E5-8F08-109DCCAF4EB2}" srcOrd="0" destOrd="0" presId="urn:microsoft.com/office/officeart/2005/8/layout/default"/>
    <dgm:cxn modelId="{854E1366-31A9-4F59-855B-B39F605DD01C}" srcId="{AE2BEDB4-A2FD-40E5-905E-939881DE3495}" destId="{1909B9F2-8709-4AEC-9A7C-CC9372CDE925}" srcOrd="3" destOrd="0" parTransId="{B1FA2A81-90C7-4927-B24B-EA214978496E}" sibTransId="{FAF89846-9051-4614-BA9C-83CDD54FDED2}"/>
    <dgm:cxn modelId="{FDC0F054-9BFE-4384-9DD9-D949EC4A2DA8}" type="presOf" srcId="{7DFAEFAA-581B-48C6-AD07-5A826A5774A7}" destId="{B9216FFF-7F52-4136-82FC-56F1FBB02977}" srcOrd="0" destOrd="0" presId="urn:microsoft.com/office/officeart/2005/8/layout/default"/>
    <dgm:cxn modelId="{B61A6B97-AE1F-4C2C-B6EA-6B27453ACD45}" type="presOf" srcId="{AE2BEDB4-A2FD-40E5-905E-939881DE3495}" destId="{152CA9C8-DC5F-42F2-8793-4D2CA0F3698A}" srcOrd="0" destOrd="0" presId="urn:microsoft.com/office/officeart/2005/8/layout/default"/>
    <dgm:cxn modelId="{4D032DA4-221E-4E75-9968-DA888F0062B8}" type="presOf" srcId="{4EC2842D-4E63-4533-A28E-0A654F2E86B1}" destId="{B4AF23BD-18D8-4819-8BC5-0E97661EB7C7}" srcOrd="0" destOrd="0" presId="urn:microsoft.com/office/officeart/2005/8/layout/default"/>
    <dgm:cxn modelId="{F5683AAE-BDD4-4494-8492-FFECA9CAB233}" type="presOf" srcId="{1909B9F2-8709-4AEC-9A7C-CC9372CDE925}" destId="{EEE8CE3E-0D2B-4E88-9C75-4CB04731088C}" srcOrd="0" destOrd="0" presId="urn:microsoft.com/office/officeart/2005/8/layout/default"/>
    <dgm:cxn modelId="{16D054E4-D22A-4758-AD35-22D5BEB36E4D}" srcId="{AE2BEDB4-A2FD-40E5-905E-939881DE3495}" destId="{8C10A483-7267-44BA-A5C1-82DC9F17D624}" srcOrd="5" destOrd="0" parTransId="{7099C04A-BBE2-4460-9DAE-DB3B6517104E}" sibTransId="{6405D681-8030-45AD-AF0A-03CDBB4E4640}"/>
    <dgm:cxn modelId="{CBE014EC-0CCC-4DEF-B71B-25A5491A6302}" srcId="{AE2BEDB4-A2FD-40E5-905E-939881DE3495}" destId="{4EC2842D-4E63-4533-A28E-0A654F2E86B1}" srcOrd="2" destOrd="0" parTransId="{595BCB54-371D-4947-B664-395B778052AA}" sibTransId="{6591353B-0BD9-40D8-A582-903440AFD076}"/>
    <dgm:cxn modelId="{4D453EFE-D21D-44AC-846A-5E787227E385}" type="presOf" srcId="{8C10A483-7267-44BA-A5C1-82DC9F17D624}" destId="{AFF8A22B-845D-42F3-A880-F4003D80EE82}" srcOrd="0" destOrd="0" presId="urn:microsoft.com/office/officeart/2005/8/layout/default"/>
    <dgm:cxn modelId="{65EEA218-7D99-4052-B6CE-501243191084}" type="presParOf" srcId="{152CA9C8-DC5F-42F2-8793-4D2CA0F3698A}" destId="{20F69DF7-FF96-479A-B712-3CFE74BFF24E}" srcOrd="0" destOrd="0" presId="urn:microsoft.com/office/officeart/2005/8/layout/default"/>
    <dgm:cxn modelId="{EEAE4C5E-1201-41ED-BC24-56452A71F9F5}" type="presParOf" srcId="{152CA9C8-DC5F-42F2-8793-4D2CA0F3698A}" destId="{2DC83364-0BE0-4513-9248-AA9CC8A51917}" srcOrd="1" destOrd="0" presId="urn:microsoft.com/office/officeart/2005/8/layout/default"/>
    <dgm:cxn modelId="{D2CD2AE6-B1D6-43CF-BDFF-2970FFB2D612}" type="presParOf" srcId="{152CA9C8-DC5F-42F2-8793-4D2CA0F3698A}" destId="{B9216FFF-7F52-4136-82FC-56F1FBB02977}" srcOrd="2" destOrd="0" presId="urn:microsoft.com/office/officeart/2005/8/layout/default"/>
    <dgm:cxn modelId="{1C96CB47-1D8F-4370-9006-49E70CEA5467}" type="presParOf" srcId="{152CA9C8-DC5F-42F2-8793-4D2CA0F3698A}" destId="{C66DFE92-96A9-4C2A-9586-1F271CF5578C}" srcOrd="3" destOrd="0" presId="urn:microsoft.com/office/officeart/2005/8/layout/default"/>
    <dgm:cxn modelId="{C0BA0838-ABA1-443B-8DF3-B3E7A0826F58}" type="presParOf" srcId="{152CA9C8-DC5F-42F2-8793-4D2CA0F3698A}" destId="{B4AF23BD-18D8-4819-8BC5-0E97661EB7C7}" srcOrd="4" destOrd="0" presId="urn:microsoft.com/office/officeart/2005/8/layout/default"/>
    <dgm:cxn modelId="{8BC69A07-3B4A-494A-9CA4-406F5D73CDFD}" type="presParOf" srcId="{152CA9C8-DC5F-42F2-8793-4D2CA0F3698A}" destId="{844A3B53-8AD6-42A5-BE85-7DBF4C6FA1C8}" srcOrd="5" destOrd="0" presId="urn:microsoft.com/office/officeart/2005/8/layout/default"/>
    <dgm:cxn modelId="{8A0AD63A-A8AD-4DA6-B3B5-C07700B2968F}" type="presParOf" srcId="{152CA9C8-DC5F-42F2-8793-4D2CA0F3698A}" destId="{EEE8CE3E-0D2B-4E88-9C75-4CB04731088C}" srcOrd="6" destOrd="0" presId="urn:microsoft.com/office/officeart/2005/8/layout/default"/>
    <dgm:cxn modelId="{388D0E9D-6AFD-4801-86DC-925C71F9FD73}" type="presParOf" srcId="{152CA9C8-DC5F-42F2-8793-4D2CA0F3698A}" destId="{CA64DF78-0D43-445F-9E20-CA16B29EBFB2}" srcOrd="7" destOrd="0" presId="urn:microsoft.com/office/officeart/2005/8/layout/default"/>
    <dgm:cxn modelId="{7B7114B6-FB10-46F1-A1F3-E20B26963C7C}" type="presParOf" srcId="{152CA9C8-DC5F-42F2-8793-4D2CA0F3698A}" destId="{480B7095-5532-43E5-8F08-109DCCAF4EB2}" srcOrd="8" destOrd="0" presId="urn:microsoft.com/office/officeart/2005/8/layout/default"/>
    <dgm:cxn modelId="{B5017A24-4BE9-42B3-8BCC-B6A6E83399CD}" type="presParOf" srcId="{152CA9C8-DC5F-42F2-8793-4D2CA0F3698A}" destId="{B3C705E8-D34C-4234-9D86-3C90FD24758B}" srcOrd="9" destOrd="0" presId="urn:microsoft.com/office/officeart/2005/8/layout/default"/>
    <dgm:cxn modelId="{E16897F4-492E-4010-A879-3868EBA3FB4F}" type="presParOf" srcId="{152CA9C8-DC5F-42F2-8793-4D2CA0F3698A}" destId="{AFF8A22B-845D-42F3-A880-F4003D80EE82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4B7644-5C3F-44B7-8528-E1974450587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9EE1CA-2AA2-49E4-B6E4-FCE913D9B5B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set of methods for making human language accessible to computers (Jacob Eisenstein)</a:t>
          </a:r>
        </a:p>
      </dgm:t>
    </dgm:pt>
    <dgm:pt modelId="{A924E390-53D5-4552-956B-400942BFCD92}" type="parTrans" cxnId="{1DC61299-B2D6-4AB4-85C6-B5546945351E}">
      <dgm:prSet/>
      <dgm:spPr/>
      <dgm:t>
        <a:bodyPr/>
        <a:lstStyle/>
        <a:p>
          <a:endParaRPr lang="en-US"/>
        </a:p>
      </dgm:t>
    </dgm:pt>
    <dgm:pt modelId="{E096CE2B-68B1-4C1F-BAF3-AD41AC477986}" type="sibTrans" cxnId="{1DC61299-B2D6-4AB4-85C6-B5546945351E}">
      <dgm:prSet/>
      <dgm:spPr/>
      <dgm:t>
        <a:bodyPr/>
        <a:lstStyle/>
        <a:p>
          <a:endParaRPr lang="en-US"/>
        </a:p>
      </dgm:t>
    </dgm:pt>
    <dgm:pt modelId="{B52731B4-5CFC-4347-9BA7-8B39E2A547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field at the intersection of Computer science (Artificial intelligence) and linguistics (Christopher Manning)</a:t>
          </a:r>
        </a:p>
      </dgm:t>
    </dgm:pt>
    <dgm:pt modelId="{DA40C098-BF58-43A4-8BCE-A7DC0FB25238}" type="parTrans" cxnId="{6908EF6B-D3E8-45EE-AA00-B9719A603D9C}">
      <dgm:prSet/>
      <dgm:spPr/>
      <dgm:t>
        <a:bodyPr/>
        <a:lstStyle/>
        <a:p>
          <a:endParaRPr lang="en-US"/>
        </a:p>
      </dgm:t>
    </dgm:pt>
    <dgm:pt modelId="{448FB3E5-E968-4485-94B8-520BCE1C58E4}" type="sibTrans" cxnId="{6908EF6B-D3E8-45EE-AA00-B9719A603D9C}">
      <dgm:prSet/>
      <dgm:spPr/>
      <dgm:t>
        <a:bodyPr/>
        <a:lstStyle/>
        <a:p>
          <a:endParaRPr lang="en-US"/>
        </a:p>
      </dgm:t>
    </dgm:pt>
    <dgm:pt modelId="{6602DFB7-F264-46BA-9E40-F856B1881F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computers to understand natural language to do certain task humans can do such as Machine translation, Summarization, Questions answering (Behrooz Mansouri)</a:t>
          </a:r>
        </a:p>
      </dgm:t>
    </dgm:pt>
    <dgm:pt modelId="{908016CF-618F-45C3-8F1A-A15803C07423}" type="parTrans" cxnId="{81C76D22-5D5F-4E64-87B0-2D377BE5164D}">
      <dgm:prSet/>
      <dgm:spPr/>
      <dgm:t>
        <a:bodyPr/>
        <a:lstStyle/>
        <a:p>
          <a:endParaRPr lang="en-US"/>
        </a:p>
      </dgm:t>
    </dgm:pt>
    <dgm:pt modelId="{59C9700B-18B8-4755-8485-AE74C2A4DB7F}" type="sibTrans" cxnId="{81C76D22-5D5F-4E64-87B0-2D377BE5164D}">
      <dgm:prSet/>
      <dgm:spPr/>
      <dgm:t>
        <a:bodyPr/>
        <a:lstStyle/>
        <a:p>
          <a:endParaRPr lang="en-US"/>
        </a:p>
      </dgm:t>
    </dgm:pt>
    <dgm:pt modelId="{905C9111-0C69-4309-9228-9CDAC742268C}" type="pres">
      <dgm:prSet presAssocID="{4B4B7644-5C3F-44B7-8528-E1974450587D}" presName="root" presStyleCnt="0">
        <dgm:presLayoutVars>
          <dgm:dir/>
          <dgm:resizeHandles val="exact"/>
        </dgm:presLayoutVars>
      </dgm:prSet>
      <dgm:spPr/>
    </dgm:pt>
    <dgm:pt modelId="{0E795D4A-317B-4A23-8E4A-B071146767F3}" type="pres">
      <dgm:prSet presAssocID="{809EE1CA-2AA2-49E4-B6E4-FCE913D9B5B6}" presName="compNode" presStyleCnt="0"/>
      <dgm:spPr/>
    </dgm:pt>
    <dgm:pt modelId="{0127A6D8-9321-4347-A2FE-EC5D695EDBF8}" type="pres">
      <dgm:prSet presAssocID="{809EE1CA-2AA2-49E4-B6E4-FCE913D9B5B6}" presName="bgRect" presStyleLbl="bgShp" presStyleIdx="0" presStyleCnt="3"/>
      <dgm:spPr/>
    </dgm:pt>
    <dgm:pt modelId="{9C1AEB16-D3C3-4EE2-BB53-7D3B3DB4524F}" type="pres">
      <dgm:prSet presAssocID="{809EE1CA-2AA2-49E4-B6E4-FCE913D9B5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C7E6284-2D71-4315-AEA3-669AFFE2AD6C}" type="pres">
      <dgm:prSet presAssocID="{809EE1CA-2AA2-49E4-B6E4-FCE913D9B5B6}" presName="spaceRect" presStyleCnt="0"/>
      <dgm:spPr/>
    </dgm:pt>
    <dgm:pt modelId="{07EB72A1-7528-4E8E-A234-31128734318A}" type="pres">
      <dgm:prSet presAssocID="{809EE1CA-2AA2-49E4-B6E4-FCE913D9B5B6}" presName="parTx" presStyleLbl="revTx" presStyleIdx="0" presStyleCnt="3">
        <dgm:presLayoutVars>
          <dgm:chMax val="0"/>
          <dgm:chPref val="0"/>
        </dgm:presLayoutVars>
      </dgm:prSet>
      <dgm:spPr/>
    </dgm:pt>
    <dgm:pt modelId="{5089E27F-250B-4C68-9BE4-1FC8DC7E2699}" type="pres">
      <dgm:prSet presAssocID="{E096CE2B-68B1-4C1F-BAF3-AD41AC477986}" presName="sibTrans" presStyleCnt="0"/>
      <dgm:spPr/>
    </dgm:pt>
    <dgm:pt modelId="{F0898541-A758-424B-B9EB-156394DCCE11}" type="pres">
      <dgm:prSet presAssocID="{B52731B4-5CFC-4347-9BA7-8B39E2A547EA}" presName="compNode" presStyleCnt="0"/>
      <dgm:spPr/>
    </dgm:pt>
    <dgm:pt modelId="{86F7C208-6DA6-4E6F-A17A-51A15662600E}" type="pres">
      <dgm:prSet presAssocID="{B52731B4-5CFC-4347-9BA7-8B39E2A547EA}" presName="bgRect" presStyleLbl="bgShp" presStyleIdx="1" presStyleCnt="3"/>
      <dgm:spPr/>
    </dgm:pt>
    <dgm:pt modelId="{67A0B9B1-9BB1-42D8-982C-C42B1764DE5F}" type="pres">
      <dgm:prSet presAssocID="{B52731B4-5CFC-4347-9BA7-8B39E2A547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3B295243-CDF4-435E-9DD6-FE5EB4236EC5}" type="pres">
      <dgm:prSet presAssocID="{B52731B4-5CFC-4347-9BA7-8B39E2A547EA}" presName="spaceRect" presStyleCnt="0"/>
      <dgm:spPr/>
    </dgm:pt>
    <dgm:pt modelId="{43CA2061-DEFF-415E-AE4D-BE2B0681D315}" type="pres">
      <dgm:prSet presAssocID="{B52731B4-5CFC-4347-9BA7-8B39E2A547EA}" presName="parTx" presStyleLbl="revTx" presStyleIdx="1" presStyleCnt="3">
        <dgm:presLayoutVars>
          <dgm:chMax val="0"/>
          <dgm:chPref val="0"/>
        </dgm:presLayoutVars>
      </dgm:prSet>
      <dgm:spPr/>
    </dgm:pt>
    <dgm:pt modelId="{2E919280-4C14-4C4B-AD16-81F20E0B4090}" type="pres">
      <dgm:prSet presAssocID="{448FB3E5-E968-4485-94B8-520BCE1C58E4}" presName="sibTrans" presStyleCnt="0"/>
      <dgm:spPr/>
    </dgm:pt>
    <dgm:pt modelId="{3F537AE6-5941-4633-A4C1-C9185431909E}" type="pres">
      <dgm:prSet presAssocID="{6602DFB7-F264-46BA-9E40-F856B1881F61}" presName="compNode" presStyleCnt="0"/>
      <dgm:spPr/>
    </dgm:pt>
    <dgm:pt modelId="{EB35D347-2D0B-4758-A197-B741D9F3B067}" type="pres">
      <dgm:prSet presAssocID="{6602DFB7-F264-46BA-9E40-F856B1881F61}" presName="bgRect" presStyleLbl="bgShp" presStyleIdx="2" presStyleCnt="3"/>
      <dgm:spPr/>
    </dgm:pt>
    <dgm:pt modelId="{5F901715-E8A1-4FD8-B0E9-71C3D3FC4652}" type="pres">
      <dgm:prSet presAssocID="{6602DFB7-F264-46BA-9E40-F856B1881F6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BBDC17A-74BF-4E72-A902-A0090782B027}" type="pres">
      <dgm:prSet presAssocID="{6602DFB7-F264-46BA-9E40-F856B1881F61}" presName="spaceRect" presStyleCnt="0"/>
      <dgm:spPr/>
    </dgm:pt>
    <dgm:pt modelId="{2CE2EDCC-D884-4F0C-A7EE-F8E14A892725}" type="pres">
      <dgm:prSet presAssocID="{6602DFB7-F264-46BA-9E40-F856B1881F6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1C76D22-5D5F-4E64-87B0-2D377BE5164D}" srcId="{4B4B7644-5C3F-44B7-8528-E1974450587D}" destId="{6602DFB7-F264-46BA-9E40-F856B1881F61}" srcOrd="2" destOrd="0" parTransId="{908016CF-618F-45C3-8F1A-A15803C07423}" sibTransId="{59C9700B-18B8-4755-8485-AE74C2A4DB7F}"/>
    <dgm:cxn modelId="{1FDADF3A-361E-4187-9EE9-41D541C0F02B}" type="presOf" srcId="{4B4B7644-5C3F-44B7-8528-E1974450587D}" destId="{905C9111-0C69-4309-9228-9CDAC742268C}" srcOrd="0" destOrd="0" presId="urn:microsoft.com/office/officeart/2018/2/layout/IconVerticalSolidList"/>
    <dgm:cxn modelId="{6908EF6B-D3E8-45EE-AA00-B9719A603D9C}" srcId="{4B4B7644-5C3F-44B7-8528-E1974450587D}" destId="{B52731B4-5CFC-4347-9BA7-8B39E2A547EA}" srcOrd="1" destOrd="0" parTransId="{DA40C098-BF58-43A4-8BCE-A7DC0FB25238}" sibTransId="{448FB3E5-E968-4485-94B8-520BCE1C58E4}"/>
    <dgm:cxn modelId="{1DC61299-B2D6-4AB4-85C6-B5546945351E}" srcId="{4B4B7644-5C3F-44B7-8528-E1974450587D}" destId="{809EE1CA-2AA2-49E4-B6E4-FCE913D9B5B6}" srcOrd="0" destOrd="0" parTransId="{A924E390-53D5-4552-956B-400942BFCD92}" sibTransId="{E096CE2B-68B1-4C1F-BAF3-AD41AC477986}"/>
    <dgm:cxn modelId="{9CA8B1B1-6161-48E1-BDF4-FE07A17CD419}" type="presOf" srcId="{B52731B4-5CFC-4347-9BA7-8B39E2A547EA}" destId="{43CA2061-DEFF-415E-AE4D-BE2B0681D315}" srcOrd="0" destOrd="0" presId="urn:microsoft.com/office/officeart/2018/2/layout/IconVerticalSolidList"/>
    <dgm:cxn modelId="{44014BC0-0BEB-47A5-88E1-C7AF614F275A}" type="presOf" srcId="{6602DFB7-F264-46BA-9E40-F856B1881F61}" destId="{2CE2EDCC-D884-4F0C-A7EE-F8E14A892725}" srcOrd="0" destOrd="0" presId="urn:microsoft.com/office/officeart/2018/2/layout/IconVerticalSolidList"/>
    <dgm:cxn modelId="{B2EE18D4-DAD0-48EB-8434-84EECB60EBC3}" type="presOf" srcId="{809EE1CA-2AA2-49E4-B6E4-FCE913D9B5B6}" destId="{07EB72A1-7528-4E8E-A234-31128734318A}" srcOrd="0" destOrd="0" presId="urn:microsoft.com/office/officeart/2018/2/layout/IconVerticalSolidList"/>
    <dgm:cxn modelId="{E10709AD-9A46-40B1-9064-FE3BC0DA6130}" type="presParOf" srcId="{905C9111-0C69-4309-9228-9CDAC742268C}" destId="{0E795D4A-317B-4A23-8E4A-B071146767F3}" srcOrd="0" destOrd="0" presId="urn:microsoft.com/office/officeart/2018/2/layout/IconVerticalSolidList"/>
    <dgm:cxn modelId="{54C0430D-B38B-46A4-A214-CD42D2933BB7}" type="presParOf" srcId="{0E795D4A-317B-4A23-8E4A-B071146767F3}" destId="{0127A6D8-9321-4347-A2FE-EC5D695EDBF8}" srcOrd="0" destOrd="0" presId="urn:microsoft.com/office/officeart/2018/2/layout/IconVerticalSolidList"/>
    <dgm:cxn modelId="{E71F529C-ADA9-4BE7-9F10-ECBCDC0D6FCB}" type="presParOf" srcId="{0E795D4A-317B-4A23-8E4A-B071146767F3}" destId="{9C1AEB16-D3C3-4EE2-BB53-7D3B3DB4524F}" srcOrd="1" destOrd="0" presId="urn:microsoft.com/office/officeart/2018/2/layout/IconVerticalSolidList"/>
    <dgm:cxn modelId="{94F1D98C-2731-4A46-8B15-846384EF9C6C}" type="presParOf" srcId="{0E795D4A-317B-4A23-8E4A-B071146767F3}" destId="{BC7E6284-2D71-4315-AEA3-669AFFE2AD6C}" srcOrd="2" destOrd="0" presId="urn:microsoft.com/office/officeart/2018/2/layout/IconVerticalSolidList"/>
    <dgm:cxn modelId="{A3BD1D33-0A7F-4728-A8B4-8A0CE7D399BB}" type="presParOf" srcId="{0E795D4A-317B-4A23-8E4A-B071146767F3}" destId="{07EB72A1-7528-4E8E-A234-31128734318A}" srcOrd="3" destOrd="0" presId="urn:microsoft.com/office/officeart/2018/2/layout/IconVerticalSolidList"/>
    <dgm:cxn modelId="{FAF3793E-EC3F-40B1-9ED9-45537CBB71C4}" type="presParOf" srcId="{905C9111-0C69-4309-9228-9CDAC742268C}" destId="{5089E27F-250B-4C68-9BE4-1FC8DC7E2699}" srcOrd="1" destOrd="0" presId="urn:microsoft.com/office/officeart/2018/2/layout/IconVerticalSolidList"/>
    <dgm:cxn modelId="{19612E20-4539-4741-8DF5-5C0E253AB18F}" type="presParOf" srcId="{905C9111-0C69-4309-9228-9CDAC742268C}" destId="{F0898541-A758-424B-B9EB-156394DCCE11}" srcOrd="2" destOrd="0" presId="urn:microsoft.com/office/officeart/2018/2/layout/IconVerticalSolidList"/>
    <dgm:cxn modelId="{B70FDF7D-0F35-45F7-A288-C5D9A91BD5CC}" type="presParOf" srcId="{F0898541-A758-424B-B9EB-156394DCCE11}" destId="{86F7C208-6DA6-4E6F-A17A-51A15662600E}" srcOrd="0" destOrd="0" presId="urn:microsoft.com/office/officeart/2018/2/layout/IconVerticalSolidList"/>
    <dgm:cxn modelId="{FC9BFB14-94F5-4618-9A67-CBF6822947BB}" type="presParOf" srcId="{F0898541-A758-424B-B9EB-156394DCCE11}" destId="{67A0B9B1-9BB1-42D8-982C-C42B1764DE5F}" srcOrd="1" destOrd="0" presId="urn:microsoft.com/office/officeart/2018/2/layout/IconVerticalSolidList"/>
    <dgm:cxn modelId="{27E8C9CC-23AA-49A2-BBF6-46B83572022E}" type="presParOf" srcId="{F0898541-A758-424B-B9EB-156394DCCE11}" destId="{3B295243-CDF4-435E-9DD6-FE5EB4236EC5}" srcOrd="2" destOrd="0" presId="urn:microsoft.com/office/officeart/2018/2/layout/IconVerticalSolidList"/>
    <dgm:cxn modelId="{3C892F70-5FF3-4156-9D67-7CF98EE5CB49}" type="presParOf" srcId="{F0898541-A758-424B-B9EB-156394DCCE11}" destId="{43CA2061-DEFF-415E-AE4D-BE2B0681D315}" srcOrd="3" destOrd="0" presId="urn:microsoft.com/office/officeart/2018/2/layout/IconVerticalSolidList"/>
    <dgm:cxn modelId="{DF923714-0054-465A-BB97-DA4196A60B57}" type="presParOf" srcId="{905C9111-0C69-4309-9228-9CDAC742268C}" destId="{2E919280-4C14-4C4B-AD16-81F20E0B4090}" srcOrd="3" destOrd="0" presId="urn:microsoft.com/office/officeart/2018/2/layout/IconVerticalSolidList"/>
    <dgm:cxn modelId="{B1A56D56-50ED-4479-936E-2084D5FBC010}" type="presParOf" srcId="{905C9111-0C69-4309-9228-9CDAC742268C}" destId="{3F537AE6-5941-4633-A4C1-C9185431909E}" srcOrd="4" destOrd="0" presId="urn:microsoft.com/office/officeart/2018/2/layout/IconVerticalSolidList"/>
    <dgm:cxn modelId="{066E309D-89B7-47AA-BB81-EFF691D0F573}" type="presParOf" srcId="{3F537AE6-5941-4633-A4C1-C9185431909E}" destId="{EB35D347-2D0B-4758-A197-B741D9F3B067}" srcOrd="0" destOrd="0" presId="urn:microsoft.com/office/officeart/2018/2/layout/IconVerticalSolidList"/>
    <dgm:cxn modelId="{332350AA-54A1-4735-B7A2-DAB2F2B775C7}" type="presParOf" srcId="{3F537AE6-5941-4633-A4C1-C9185431909E}" destId="{5F901715-E8A1-4FD8-B0E9-71C3D3FC4652}" srcOrd="1" destOrd="0" presId="urn:microsoft.com/office/officeart/2018/2/layout/IconVerticalSolidList"/>
    <dgm:cxn modelId="{DE5EDB96-E818-4637-BC1D-A261A8A6A99F}" type="presParOf" srcId="{3F537AE6-5941-4633-A4C1-C9185431909E}" destId="{0BBDC17A-74BF-4E72-A902-A0090782B027}" srcOrd="2" destOrd="0" presId="urn:microsoft.com/office/officeart/2018/2/layout/IconVerticalSolidList"/>
    <dgm:cxn modelId="{A008B63E-6F21-4FB2-A3E2-B64F025E805B}" type="presParOf" srcId="{3F537AE6-5941-4633-A4C1-C9185431909E}" destId="{2CE2EDCC-D884-4F0C-A7EE-F8E14A8927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2199E1-7677-49E3-855D-F7C5621CAFE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66E914-33F4-406D-9DC9-65E7BD76C0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Spell Checking, Keyword Search, Finding Synonyms </a:t>
          </a:r>
        </a:p>
      </dgm:t>
    </dgm:pt>
    <dgm:pt modelId="{B33305DC-5758-424F-A10C-BC634D3BAD2C}" type="parTrans" cxnId="{050009EE-EE51-48B3-9AF2-5F3C33A77F2B}">
      <dgm:prSet/>
      <dgm:spPr/>
      <dgm:t>
        <a:bodyPr/>
        <a:lstStyle/>
        <a:p>
          <a:endParaRPr lang="en-US"/>
        </a:p>
      </dgm:t>
    </dgm:pt>
    <dgm:pt modelId="{E01EA32F-D0CA-4A58-ABAD-1824AB135524}" type="sibTrans" cxnId="{050009EE-EE51-48B3-9AF2-5F3C33A77F2B}">
      <dgm:prSet/>
      <dgm:spPr/>
      <dgm:t>
        <a:bodyPr/>
        <a:lstStyle/>
        <a:p>
          <a:endParaRPr lang="en-US"/>
        </a:p>
      </dgm:t>
    </dgm:pt>
    <dgm:pt modelId="{49710638-EB4C-4CA0-9945-B299CC01FC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Part of Speech Tagging </a:t>
          </a:r>
        </a:p>
      </dgm:t>
    </dgm:pt>
    <dgm:pt modelId="{888D8DED-308C-4ACE-A6AD-62347742486B}" type="parTrans" cxnId="{2C789A2A-CE86-455A-AA19-D36A90B79356}">
      <dgm:prSet/>
      <dgm:spPr/>
      <dgm:t>
        <a:bodyPr/>
        <a:lstStyle/>
        <a:p>
          <a:endParaRPr lang="en-US"/>
        </a:p>
      </dgm:t>
    </dgm:pt>
    <dgm:pt modelId="{8A9F81BD-0ED8-47E9-8490-EEEB2A786476}" type="sibTrans" cxnId="{2C789A2A-CE86-455A-AA19-D36A90B79356}">
      <dgm:prSet/>
      <dgm:spPr/>
      <dgm:t>
        <a:bodyPr/>
        <a:lstStyle/>
        <a:p>
          <a:endParaRPr lang="en-US"/>
        </a:p>
      </dgm:t>
    </dgm:pt>
    <dgm:pt modelId="{7B982443-F1D1-464F-A3C7-111321BC098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Extracting information from a website - Location, people, temporal expressions </a:t>
          </a:r>
        </a:p>
      </dgm:t>
    </dgm:pt>
    <dgm:pt modelId="{44ED9BBA-23CF-46E3-BAC3-F6D708AEAC15}" type="parTrans" cxnId="{C8C34323-843E-4098-8FB5-F326AE64BBE5}">
      <dgm:prSet/>
      <dgm:spPr/>
      <dgm:t>
        <a:bodyPr/>
        <a:lstStyle/>
        <a:p>
          <a:endParaRPr lang="en-US"/>
        </a:p>
      </dgm:t>
    </dgm:pt>
    <dgm:pt modelId="{D860D8C9-C82A-48F4-A0E7-7ED506F50EBF}" type="sibTrans" cxnId="{C8C34323-843E-4098-8FB5-F326AE64BBE5}">
      <dgm:prSet/>
      <dgm:spPr/>
      <dgm:t>
        <a:bodyPr/>
        <a:lstStyle/>
        <a:p>
          <a:endParaRPr lang="en-US"/>
        </a:p>
      </dgm:t>
    </dgm:pt>
    <dgm:pt modelId="{38465B9D-FA22-4BA2-9447-7DDE51655B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Classifying text e.g. Sentiment analysis </a:t>
          </a:r>
        </a:p>
      </dgm:t>
    </dgm:pt>
    <dgm:pt modelId="{DD21601A-7EEA-4909-A043-A16FB5B41E38}" type="parTrans" cxnId="{2D948981-596A-41FB-B821-386E02011EB9}">
      <dgm:prSet/>
      <dgm:spPr/>
      <dgm:t>
        <a:bodyPr/>
        <a:lstStyle/>
        <a:p>
          <a:endParaRPr lang="en-US"/>
        </a:p>
      </dgm:t>
    </dgm:pt>
    <dgm:pt modelId="{0A94A922-9A83-4912-9A0E-88BBDAD0F0C4}" type="sibTrans" cxnId="{2D948981-596A-41FB-B821-386E02011EB9}">
      <dgm:prSet/>
      <dgm:spPr/>
      <dgm:t>
        <a:bodyPr/>
        <a:lstStyle/>
        <a:p>
          <a:endParaRPr lang="en-US"/>
        </a:p>
      </dgm:t>
    </dgm:pt>
    <dgm:pt modelId="{E72FF736-BB58-4EC2-83A8-0FE209073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translation  </a:t>
          </a:r>
        </a:p>
      </dgm:t>
    </dgm:pt>
    <dgm:pt modelId="{47E159D9-D679-4C9E-AB3A-B20F65BCF298}" type="parTrans" cxnId="{D2BA9490-6D1D-4717-9DA2-CADFD5C0585E}">
      <dgm:prSet/>
      <dgm:spPr/>
      <dgm:t>
        <a:bodyPr/>
        <a:lstStyle/>
        <a:p>
          <a:endParaRPr lang="en-US"/>
        </a:p>
      </dgm:t>
    </dgm:pt>
    <dgm:pt modelId="{0F0E995A-F915-4BDA-96EC-E5630656B56A}" type="sibTrans" cxnId="{D2BA9490-6D1D-4717-9DA2-CADFD5C0585E}">
      <dgm:prSet/>
      <dgm:spPr/>
      <dgm:t>
        <a:bodyPr/>
        <a:lstStyle/>
        <a:p>
          <a:endParaRPr lang="en-US"/>
        </a:p>
      </dgm:t>
    </dgm:pt>
    <dgm:pt modelId="{A8FB1F5B-CB82-428E-B76E-9F1CB23390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Complex question answering Conversational Agents/dialog systems often containing: speech recognition, language analysis, dialogue processing, information retrieval, text to speech</a:t>
          </a:r>
        </a:p>
      </dgm:t>
    </dgm:pt>
    <dgm:pt modelId="{270DB6E7-5ABE-4C0A-A6E7-90457C4E4EA7}" type="parTrans" cxnId="{AE792CA5-3B91-4B60-8433-6662F6A5C04A}">
      <dgm:prSet/>
      <dgm:spPr/>
      <dgm:t>
        <a:bodyPr/>
        <a:lstStyle/>
        <a:p>
          <a:endParaRPr lang="en-US"/>
        </a:p>
      </dgm:t>
    </dgm:pt>
    <dgm:pt modelId="{38DD11BD-9D2C-4F0D-BDC0-ECB7F7460D0B}" type="sibTrans" cxnId="{AE792CA5-3B91-4B60-8433-6662F6A5C04A}">
      <dgm:prSet/>
      <dgm:spPr/>
      <dgm:t>
        <a:bodyPr/>
        <a:lstStyle/>
        <a:p>
          <a:endParaRPr lang="en-US"/>
        </a:p>
      </dgm:t>
    </dgm:pt>
    <dgm:pt modelId="{E5D96EF7-0895-4AEB-A727-408736D6FF1A}" type="pres">
      <dgm:prSet presAssocID="{1D2199E1-7677-49E3-855D-F7C5621CAFEC}" presName="root" presStyleCnt="0">
        <dgm:presLayoutVars>
          <dgm:dir/>
          <dgm:resizeHandles val="exact"/>
        </dgm:presLayoutVars>
      </dgm:prSet>
      <dgm:spPr/>
    </dgm:pt>
    <dgm:pt modelId="{7769E11D-80B3-4A19-AD1F-2B97E2BC5D7A}" type="pres">
      <dgm:prSet presAssocID="{3766E914-33F4-406D-9DC9-65E7BD76C0CB}" presName="compNode" presStyleCnt="0"/>
      <dgm:spPr/>
    </dgm:pt>
    <dgm:pt modelId="{659827F7-B21F-49E8-AB9B-213DD7682AE8}" type="pres">
      <dgm:prSet presAssocID="{3766E914-33F4-406D-9DC9-65E7BD76C0CB}" presName="bgRect" presStyleLbl="bgShp" presStyleIdx="0" presStyleCnt="6"/>
      <dgm:spPr/>
    </dgm:pt>
    <dgm:pt modelId="{152D69CE-7000-415A-BB53-408006254F37}" type="pres">
      <dgm:prSet presAssocID="{3766E914-33F4-406D-9DC9-65E7BD76C0C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F09FBA4-7540-405C-BCD6-EC0AAF20C780}" type="pres">
      <dgm:prSet presAssocID="{3766E914-33F4-406D-9DC9-65E7BD76C0CB}" presName="spaceRect" presStyleCnt="0"/>
      <dgm:spPr/>
    </dgm:pt>
    <dgm:pt modelId="{EA18DDA7-667C-4D88-9934-8EA18EA50BAE}" type="pres">
      <dgm:prSet presAssocID="{3766E914-33F4-406D-9DC9-65E7BD76C0CB}" presName="parTx" presStyleLbl="revTx" presStyleIdx="0" presStyleCnt="6">
        <dgm:presLayoutVars>
          <dgm:chMax val="0"/>
          <dgm:chPref val="0"/>
        </dgm:presLayoutVars>
      </dgm:prSet>
      <dgm:spPr/>
    </dgm:pt>
    <dgm:pt modelId="{D52E6EBA-1D4D-496C-9A7A-799B4469C8CF}" type="pres">
      <dgm:prSet presAssocID="{E01EA32F-D0CA-4A58-ABAD-1824AB135524}" presName="sibTrans" presStyleCnt="0"/>
      <dgm:spPr/>
    </dgm:pt>
    <dgm:pt modelId="{F3316A20-39B6-446A-BD71-AC1F4F7375A2}" type="pres">
      <dgm:prSet presAssocID="{49710638-EB4C-4CA0-9945-B299CC01FC98}" presName="compNode" presStyleCnt="0"/>
      <dgm:spPr/>
    </dgm:pt>
    <dgm:pt modelId="{3E9FA75B-9060-426D-A687-931CB03D7984}" type="pres">
      <dgm:prSet presAssocID="{49710638-EB4C-4CA0-9945-B299CC01FC98}" presName="bgRect" presStyleLbl="bgShp" presStyleIdx="1" presStyleCnt="6"/>
      <dgm:spPr/>
    </dgm:pt>
    <dgm:pt modelId="{7F564E39-4258-47AC-8AD0-1D9EBDDF405E}" type="pres">
      <dgm:prSet presAssocID="{49710638-EB4C-4CA0-9945-B299CC01FC9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5B0A70F6-2CEA-4ED4-90B1-08AE3BFA7AD3}" type="pres">
      <dgm:prSet presAssocID="{49710638-EB4C-4CA0-9945-B299CC01FC98}" presName="spaceRect" presStyleCnt="0"/>
      <dgm:spPr/>
    </dgm:pt>
    <dgm:pt modelId="{88C40FCA-A792-4AF2-B1BF-E814B39442D8}" type="pres">
      <dgm:prSet presAssocID="{49710638-EB4C-4CA0-9945-B299CC01FC98}" presName="parTx" presStyleLbl="revTx" presStyleIdx="1" presStyleCnt="6">
        <dgm:presLayoutVars>
          <dgm:chMax val="0"/>
          <dgm:chPref val="0"/>
        </dgm:presLayoutVars>
      </dgm:prSet>
      <dgm:spPr/>
    </dgm:pt>
    <dgm:pt modelId="{15229AEB-DCC8-46BD-941B-98BFF113853D}" type="pres">
      <dgm:prSet presAssocID="{8A9F81BD-0ED8-47E9-8490-EEEB2A786476}" presName="sibTrans" presStyleCnt="0"/>
      <dgm:spPr/>
    </dgm:pt>
    <dgm:pt modelId="{A7CD2393-475B-43D0-8327-1F9FFBAE6448}" type="pres">
      <dgm:prSet presAssocID="{7B982443-F1D1-464F-A3C7-111321BC0989}" presName="compNode" presStyleCnt="0"/>
      <dgm:spPr/>
    </dgm:pt>
    <dgm:pt modelId="{C8E1BE2F-27BB-44E1-A2B8-0E67D1A870E2}" type="pres">
      <dgm:prSet presAssocID="{7B982443-F1D1-464F-A3C7-111321BC0989}" presName="bgRect" presStyleLbl="bgShp" presStyleIdx="2" presStyleCnt="6"/>
      <dgm:spPr/>
    </dgm:pt>
    <dgm:pt modelId="{101612B5-8675-4DAA-8EEC-EC0832FDCD6F}" type="pres">
      <dgm:prSet presAssocID="{7B982443-F1D1-464F-A3C7-111321BC098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9A11B3B-A819-4906-A1EE-D9F48B944170}" type="pres">
      <dgm:prSet presAssocID="{7B982443-F1D1-464F-A3C7-111321BC0989}" presName="spaceRect" presStyleCnt="0"/>
      <dgm:spPr/>
    </dgm:pt>
    <dgm:pt modelId="{1E6A713C-28CB-41B5-9ECF-FA3B6571E6FB}" type="pres">
      <dgm:prSet presAssocID="{7B982443-F1D1-464F-A3C7-111321BC0989}" presName="parTx" presStyleLbl="revTx" presStyleIdx="2" presStyleCnt="6">
        <dgm:presLayoutVars>
          <dgm:chMax val="0"/>
          <dgm:chPref val="0"/>
        </dgm:presLayoutVars>
      </dgm:prSet>
      <dgm:spPr/>
    </dgm:pt>
    <dgm:pt modelId="{F3B6F15C-675F-4781-AF7B-7113BAB74E58}" type="pres">
      <dgm:prSet presAssocID="{D860D8C9-C82A-48F4-A0E7-7ED506F50EBF}" presName="sibTrans" presStyleCnt="0"/>
      <dgm:spPr/>
    </dgm:pt>
    <dgm:pt modelId="{34090E7F-1E9E-453C-B0B2-A12A36AF644E}" type="pres">
      <dgm:prSet presAssocID="{38465B9D-FA22-4BA2-9447-7DDE51655B50}" presName="compNode" presStyleCnt="0"/>
      <dgm:spPr/>
    </dgm:pt>
    <dgm:pt modelId="{0E3F02B6-1D21-416E-9062-9D93EC8ED5B7}" type="pres">
      <dgm:prSet presAssocID="{38465B9D-FA22-4BA2-9447-7DDE51655B50}" presName="bgRect" presStyleLbl="bgShp" presStyleIdx="3" presStyleCnt="6"/>
      <dgm:spPr/>
    </dgm:pt>
    <dgm:pt modelId="{BE6554D1-1004-4701-880E-57DC40A26632}" type="pres">
      <dgm:prSet presAssocID="{38465B9D-FA22-4BA2-9447-7DDE51655B5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166FC88-DB11-4433-B8E0-D2E8C1A27879}" type="pres">
      <dgm:prSet presAssocID="{38465B9D-FA22-4BA2-9447-7DDE51655B50}" presName="spaceRect" presStyleCnt="0"/>
      <dgm:spPr/>
    </dgm:pt>
    <dgm:pt modelId="{81ED7208-69E0-4574-B3DF-BDA2B6ADA312}" type="pres">
      <dgm:prSet presAssocID="{38465B9D-FA22-4BA2-9447-7DDE51655B50}" presName="parTx" presStyleLbl="revTx" presStyleIdx="3" presStyleCnt="6">
        <dgm:presLayoutVars>
          <dgm:chMax val="0"/>
          <dgm:chPref val="0"/>
        </dgm:presLayoutVars>
      </dgm:prSet>
      <dgm:spPr/>
    </dgm:pt>
    <dgm:pt modelId="{4A43E208-DDE1-467A-954C-EFA0EBC5B8E8}" type="pres">
      <dgm:prSet presAssocID="{0A94A922-9A83-4912-9A0E-88BBDAD0F0C4}" presName="sibTrans" presStyleCnt="0"/>
      <dgm:spPr/>
    </dgm:pt>
    <dgm:pt modelId="{DAAC7E8D-B865-46F1-B54C-1D38F2D73C76}" type="pres">
      <dgm:prSet presAssocID="{E72FF736-BB58-4EC2-83A8-0FE2090731D4}" presName="compNode" presStyleCnt="0"/>
      <dgm:spPr/>
    </dgm:pt>
    <dgm:pt modelId="{CFD93B75-3FE8-4D9B-8167-7012D3499702}" type="pres">
      <dgm:prSet presAssocID="{E72FF736-BB58-4EC2-83A8-0FE2090731D4}" presName="bgRect" presStyleLbl="bgShp" presStyleIdx="4" presStyleCnt="6"/>
      <dgm:spPr/>
    </dgm:pt>
    <dgm:pt modelId="{8537C9C5-8DC3-4AF1-B827-56809322BD4B}" type="pres">
      <dgm:prSet presAssocID="{E72FF736-BB58-4EC2-83A8-0FE2090731D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F2677BC-1911-4DD2-8415-303867ABEC96}" type="pres">
      <dgm:prSet presAssocID="{E72FF736-BB58-4EC2-83A8-0FE2090731D4}" presName="spaceRect" presStyleCnt="0"/>
      <dgm:spPr/>
    </dgm:pt>
    <dgm:pt modelId="{97D81662-F2EE-4E3D-B3EF-49169B765F2C}" type="pres">
      <dgm:prSet presAssocID="{E72FF736-BB58-4EC2-83A8-0FE2090731D4}" presName="parTx" presStyleLbl="revTx" presStyleIdx="4" presStyleCnt="6">
        <dgm:presLayoutVars>
          <dgm:chMax val="0"/>
          <dgm:chPref val="0"/>
        </dgm:presLayoutVars>
      </dgm:prSet>
      <dgm:spPr/>
    </dgm:pt>
    <dgm:pt modelId="{F134D6A5-FB1A-4A87-82A4-D65874E91866}" type="pres">
      <dgm:prSet presAssocID="{0F0E995A-F915-4BDA-96EC-E5630656B56A}" presName="sibTrans" presStyleCnt="0"/>
      <dgm:spPr/>
    </dgm:pt>
    <dgm:pt modelId="{63EA86CD-02BD-413F-A782-1EF3CD2D3F5A}" type="pres">
      <dgm:prSet presAssocID="{A8FB1F5B-CB82-428E-B76E-9F1CB23390F2}" presName="compNode" presStyleCnt="0"/>
      <dgm:spPr/>
    </dgm:pt>
    <dgm:pt modelId="{8E2F6051-5AC5-4150-A3A6-8CCD23EC0DA6}" type="pres">
      <dgm:prSet presAssocID="{A8FB1F5B-CB82-428E-B76E-9F1CB23390F2}" presName="bgRect" presStyleLbl="bgShp" presStyleIdx="5" presStyleCnt="6"/>
      <dgm:spPr/>
    </dgm:pt>
    <dgm:pt modelId="{196FED5C-1B2C-4E02-8A36-0A3602B46472}" type="pres">
      <dgm:prSet presAssocID="{A8FB1F5B-CB82-428E-B76E-9F1CB23390F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5D03E379-517B-4058-8A91-A30E72F968F2}" type="pres">
      <dgm:prSet presAssocID="{A8FB1F5B-CB82-428E-B76E-9F1CB23390F2}" presName="spaceRect" presStyleCnt="0"/>
      <dgm:spPr/>
    </dgm:pt>
    <dgm:pt modelId="{FCF0B11B-1DB4-4D33-AAF1-FFBA8D98B4FE}" type="pres">
      <dgm:prSet presAssocID="{A8FB1F5B-CB82-428E-B76E-9F1CB23390F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B04AB01-7367-41A6-8B05-24D81B623F6F}" type="presOf" srcId="{49710638-EB4C-4CA0-9945-B299CC01FC98}" destId="{88C40FCA-A792-4AF2-B1BF-E814B39442D8}" srcOrd="0" destOrd="0" presId="urn:microsoft.com/office/officeart/2018/2/layout/IconVerticalSolidList"/>
    <dgm:cxn modelId="{C8C34323-843E-4098-8FB5-F326AE64BBE5}" srcId="{1D2199E1-7677-49E3-855D-F7C5621CAFEC}" destId="{7B982443-F1D1-464F-A3C7-111321BC0989}" srcOrd="2" destOrd="0" parTransId="{44ED9BBA-23CF-46E3-BAC3-F6D708AEAC15}" sibTransId="{D860D8C9-C82A-48F4-A0E7-7ED506F50EBF}"/>
    <dgm:cxn modelId="{2C789A2A-CE86-455A-AA19-D36A90B79356}" srcId="{1D2199E1-7677-49E3-855D-F7C5621CAFEC}" destId="{49710638-EB4C-4CA0-9945-B299CC01FC98}" srcOrd="1" destOrd="0" parTransId="{888D8DED-308C-4ACE-A6AD-62347742486B}" sibTransId="{8A9F81BD-0ED8-47E9-8490-EEEB2A786476}"/>
    <dgm:cxn modelId="{F59C3668-773D-4738-A65B-543C5F4060B0}" type="presOf" srcId="{7B982443-F1D1-464F-A3C7-111321BC0989}" destId="{1E6A713C-28CB-41B5-9ECF-FA3B6571E6FB}" srcOrd="0" destOrd="0" presId="urn:microsoft.com/office/officeart/2018/2/layout/IconVerticalSolidList"/>
    <dgm:cxn modelId="{E7F39B78-40B9-4E30-A2E6-3DE937B5084D}" type="presOf" srcId="{E72FF736-BB58-4EC2-83A8-0FE2090731D4}" destId="{97D81662-F2EE-4E3D-B3EF-49169B765F2C}" srcOrd="0" destOrd="0" presId="urn:microsoft.com/office/officeart/2018/2/layout/IconVerticalSolidList"/>
    <dgm:cxn modelId="{2D948981-596A-41FB-B821-386E02011EB9}" srcId="{1D2199E1-7677-49E3-855D-F7C5621CAFEC}" destId="{38465B9D-FA22-4BA2-9447-7DDE51655B50}" srcOrd="3" destOrd="0" parTransId="{DD21601A-7EEA-4909-A043-A16FB5B41E38}" sibTransId="{0A94A922-9A83-4912-9A0E-88BBDAD0F0C4}"/>
    <dgm:cxn modelId="{D2BA9490-6D1D-4717-9DA2-CADFD5C0585E}" srcId="{1D2199E1-7677-49E3-855D-F7C5621CAFEC}" destId="{E72FF736-BB58-4EC2-83A8-0FE2090731D4}" srcOrd="4" destOrd="0" parTransId="{47E159D9-D679-4C9E-AB3A-B20F65BCF298}" sibTransId="{0F0E995A-F915-4BDA-96EC-E5630656B56A}"/>
    <dgm:cxn modelId="{AE792CA5-3B91-4B60-8433-6662F6A5C04A}" srcId="{1D2199E1-7677-49E3-855D-F7C5621CAFEC}" destId="{A8FB1F5B-CB82-428E-B76E-9F1CB23390F2}" srcOrd="5" destOrd="0" parTransId="{270DB6E7-5ABE-4C0A-A6E7-90457C4E4EA7}" sibTransId="{38DD11BD-9D2C-4F0D-BDC0-ECB7F7460D0B}"/>
    <dgm:cxn modelId="{1C5B21B2-D7B4-454F-9C0A-EB8026C0A618}" type="presOf" srcId="{1D2199E1-7677-49E3-855D-F7C5621CAFEC}" destId="{E5D96EF7-0895-4AEB-A727-408736D6FF1A}" srcOrd="0" destOrd="0" presId="urn:microsoft.com/office/officeart/2018/2/layout/IconVerticalSolidList"/>
    <dgm:cxn modelId="{EB6F07BC-A71C-4D31-8943-83506E7CA3E0}" type="presOf" srcId="{3766E914-33F4-406D-9DC9-65E7BD76C0CB}" destId="{EA18DDA7-667C-4D88-9934-8EA18EA50BAE}" srcOrd="0" destOrd="0" presId="urn:microsoft.com/office/officeart/2018/2/layout/IconVerticalSolidList"/>
    <dgm:cxn modelId="{4021DBEB-04D5-446E-A5F6-689EEF414FA7}" type="presOf" srcId="{A8FB1F5B-CB82-428E-B76E-9F1CB23390F2}" destId="{FCF0B11B-1DB4-4D33-AAF1-FFBA8D98B4FE}" srcOrd="0" destOrd="0" presId="urn:microsoft.com/office/officeart/2018/2/layout/IconVerticalSolidList"/>
    <dgm:cxn modelId="{050009EE-EE51-48B3-9AF2-5F3C33A77F2B}" srcId="{1D2199E1-7677-49E3-855D-F7C5621CAFEC}" destId="{3766E914-33F4-406D-9DC9-65E7BD76C0CB}" srcOrd="0" destOrd="0" parTransId="{B33305DC-5758-424F-A10C-BC634D3BAD2C}" sibTransId="{E01EA32F-D0CA-4A58-ABAD-1824AB135524}"/>
    <dgm:cxn modelId="{D1CCB0F5-D6E4-4EF5-8378-285A59A5A0E2}" type="presOf" srcId="{38465B9D-FA22-4BA2-9447-7DDE51655B50}" destId="{81ED7208-69E0-4574-B3DF-BDA2B6ADA312}" srcOrd="0" destOrd="0" presId="urn:microsoft.com/office/officeart/2018/2/layout/IconVerticalSolidList"/>
    <dgm:cxn modelId="{C5AAFAD4-983A-4914-86B7-7D7DFDF97BFE}" type="presParOf" srcId="{E5D96EF7-0895-4AEB-A727-408736D6FF1A}" destId="{7769E11D-80B3-4A19-AD1F-2B97E2BC5D7A}" srcOrd="0" destOrd="0" presId="urn:microsoft.com/office/officeart/2018/2/layout/IconVerticalSolidList"/>
    <dgm:cxn modelId="{A79FC8CF-625C-463A-AAD0-FEACCB7BCAA1}" type="presParOf" srcId="{7769E11D-80B3-4A19-AD1F-2B97E2BC5D7A}" destId="{659827F7-B21F-49E8-AB9B-213DD7682AE8}" srcOrd="0" destOrd="0" presId="urn:microsoft.com/office/officeart/2018/2/layout/IconVerticalSolidList"/>
    <dgm:cxn modelId="{381707E7-7169-470C-916F-C8768BBA5A64}" type="presParOf" srcId="{7769E11D-80B3-4A19-AD1F-2B97E2BC5D7A}" destId="{152D69CE-7000-415A-BB53-408006254F37}" srcOrd="1" destOrd="0" presId="urn:microsoft.com/office/officeart/2018/2/layout/IconVerticalSolidList"/>
    <dgm:cxn modelId="{FB230D27-640B-45D2-89FC-DC5B23AA3494}" type="presParOf" srcId="{7769E11D-80B3-4A19-AD1F-2B97E2BC5D7A}" destId="{4F09FBA4-7540-405C-BCD6-EC0AAF20C780}" srcOrd="2" destOrd="0" presId="urn:microsoft.com/office/officeart/2018/2/layout/IconVerticalSolidList"/>
    <dgm:cxn modelId="{B7632A1B-B38F-4DDF-8963-3E8A384B75BC}" type="presParOf" srcId="{7769E11D-80B3-4A19-AD1F-2B97E2BC5D7A}" destId="{EA18DDA7-667C-4D88-9934-8EA18EA50BAE}" srcOrd="3" destOrd="0" presId="urn:microsoft.com/office/officeart/2018/2/layout/IconVerticalSolidList"/>
    <dgm:cxn modelId="{FE646D2A-E996-4580-BBCE-EBAD08EC2BCC}" type="presParOf" srcId="{E5D96EF7-0895-4AEB-A727-408736D6FF1A}" destId="{D52E6EBA-1D4D-496C-9A7A-799B4469C8CF}" srcOrd="1" destOrd="0" presId="urn:microsoft.com/office/officeart/2018/2/layout/IconVerticalSolidList"/>
    <dgm:cxn modelId="{7BF1EB32-BBC3-4977-B0AF-5D60DE6142BD}" type="presParOf" srcId="{E5D96EF7-0895-4AEB-A727-408736D6FF1A}" destId="{F3316A20-39B6-446A-BD71-AC1F4F7375A2}" srcOrd="2" destOrd="0" presId="urn:microsoft.com/office/officeart/2018/2/layout/IconVerticalSolidList"/>
    <dgm:cxn modelId="{BABF84AC-416F-4589-986D-970AD147C868}" type="presParOf" srcId="{F3316A20-39B6-446A-BD71-AC1F4F7375A2}" destId="{3E9FA75B-9060-426D-A687-931CB03D7984}" srcOrd="0" destOrd="0" presId="urn:microsoft.com/office/officeart/2018/2/layout/IconVerticalSolidList"/>
    <dgm:cxn modelId="{B05EAC60-6AA7-4A91-89BE-B3AE0AA0F7DC}" type="presParOf" srcId="{F3316A20-39B6-446A-BD71-AC1F4F7375A2}" destId="{7F564E39-4258-47AC-8AD0-1D9EBDDF405E}" srcOrd="1" destOrd="0" presId="urn:microsoft.com/office/officeart/2018/2/layout/IconVerticalSolidList"/>
    <dgm:cxn modelId="{63D464CE-D413-4A7E-9DCA-8D969C0AC6EB}" type="presParOf" srcId="{F3316A20-39B6-446A-BD71-AC1F4F7375A2}" destId="{5B0A70F6-2CEA-4ED4-90B1-08AE3BFA7AD3}" srcOrd="2" destOrd="0" presId="urn:microsoft.com/office/officeart/2018/2/layout/IconVerticalSolidList"/>
    <dgm:cxn modelId="{EA4BA064-B1ED-41F9-90A7-B26D60CF8FE2}" type="presParOf" srcId="{F3316A20-39B6-446A-BD71-AC1F4F7375A2}" destId="{88C40FCA-A792-4AF2-B1BF-E814B39442D8}" srcOrd="3" destOrd="0" presId="urn:microsoft.com/office/officeart/2018/2/layout/IconVerticalSolidList"/>
    <dgm:cxn modelId="{698E9732-62A3-4C94-979A-D404624747A8}" type="presParOf" srcId="{E5D96EF7-0895-4AEB-A727-408736D6FF1A}" destId="{15229AEB-DCC8-46BD-941B-98BFF113853D}" srcOrd="3" destOrd="0" presId="urn:microsoft.com/office/officeart/2018/2/layout/IconVerticalSolidList"/>
    <dgm:cxn modelId="{7F6E3286-B8C5-47B3-AFB9-AFF6292AC8AF}" type="presParOf" srcId="{E5D96EF7-0895-4AEB-A727-408736D6FF1A}" destId="{A7CD2393-475B-43D0-8327-1F9FFBAE6448}" srcOrd="4" destOrd="0" presId="urn:microsoft.com/office/officeart/2018/2/layout/IconVerticalSolidList"/>
    <dgm:cxn modelId="{2A511056-0A0A-415C-9BDA-678282C4D8F8}" type="presParOf" srcId="{A7CD2393-475B-43D0-8327-1F9FFBAE6448}" destId="{C8E1BE2F-27BB-44E1-A2B8-0E67D1A870E2}" srcOrd="0" destOrd="0" presId="urn:microsoft.com/office/officeart/2018/2/layout/IconVerticalSolidList"/>
    <dgm:cxn modelId="{A3B8B13F-DDF0-4346-9B49-64B1DF065370}" type="presParOf" srcId="{A7CD2393-475B-43D0-8327-1F9FFBAE6448}" destId="{101612B5-8675-4DAA-8EEC-EC0832FDCD6F}" srcOrd="1" destOrd="0" presId="urn:microsoft.com/office/officeart/2018/2/layout/IconVerticalSolidList"/>
    <dgm:cxn modelId="{64E4EEBF-29CA-4450-B68B-0C0A66A3AD70}" type="presParOf" srcId="{A7CD2393-475B-43D0-8327-1F9FFBAE6448}" destId="{29A11B3B-A819-4906-A1EE-D9F48B944170}" srcOrd="2" destOrd="0" presId="urn:microsoft.com/office/officeart/2018/2/layout/IconVerticalSolidList"/>
    <dgm:cxn modelId="{9FCE86B2-7EEB-4EA6-9A23-9F8C76CC55FA}" type="presParOf" srcId="{A7CD2393-475B-43D0-8327-1F9FFBAE6448}" destId="{1E6A713C-28CB-41B5-9ECF-FA3B6571E6FB}" srcOrd="3" destOrd="0" presId="urn:microsoft.com/office/officeart/2018/2/layout/IconVerticalSolidList"/>
    <dgm:cxn modelId="{F0D2B588-6A28-425C-BA6A-021DE4003E3D}" type="presParOf" srcId="{E5D96EF7-0895-4AEB-A727-408736D6FF1A}" destId="{F3B6F15C-675F-4781-AF7B-7113BAB74E58}" srcOrd="5" destOrd="0" presId="urn:microsoft.com/office/officeart/2018/2/layout/IconVerticalSolidList"/>
    <dgm:cxn modelId="{F8DFFF85-FE44-42E8-A75A-60CCCC6563DB}" type="presParOf" srcId="{E5D96EF7-0895-4AEB-A727-408736D6FF1A}" destId="{34090E7F-1E9E-453C-B0B2-A12A36AF644E}" srcOrd="6" destOrd="0" presId="urn:microsoft.com/office/officeart/2018/2/layout/IconVerticalSolidList"/>
    <dgm:cxn modelId="{DC02FE9D-AA40-4DA1-81B8-004BB800CFED}" type="presParOf" srcId="{34090E7F-1E9E-453C-B0B2-A12A36AF644E}" destId="{0E3F02B6-1D21-416E-9062-9D93EC8ED5B7}" srcOrd="0" destOrd="0" presId="urn:microsoft.com/office/officeart/2018/2/layout/IconVerticalSolidList"/>
    <dgm:cxn modelId="{2E0D6356-1222-4ACE-BD02-A873AD18438E}" type="presParOf" srcId="{34090E7F-1E9E-453C-B0B2-A12A36AF644E}" destId="{BE6554D1-1004-4701-880E-57DC40A26632}" srcOrd="1" destOrd="0" presId="urn:microsoft.com/office/officeart/2018/2/layout/IconVerticalSolidList"/>
    <dgm:cxn modelId="{0088714F-CCF3-4E97-83E0-64A80AA74BF4}" type="presParOf" srcId="{34090E7F-1E9E-453C-B0B2-A12A36AF644E}" destId="{8166FC88-DB11-4433-B8E0-D2E8C1A27879}" srcOrd="2" destOrd="0" presId="urn:microsoft.com/office/officeart/2018/2/layout/IconVerticalSolidList"/>
    <dgm:cxn modelId="{01DEED87-A156-460B-93E9-64C3CEC449B5}" type="presParOf" srcId="{34090E7F-1E9E-453C-B0B2-A12A36AF644E}" destId="{81ED7208-69E0-4574-B3DF-BDA2B6ADA312}" srcOrd="3" destOrd="0" presId="urn:microsoft.com/office/officeart/2018/2/layout/IconVerticalSolidList"/>
    <dgm:cxn modelId="{2F684F84-A17F-49A2-B4D9-3EC819EE0FBA}" type="presParOf" srcId="{E5D96EF7-0895-4AEB-A727-408736D6FF1A}" destId="{4A43E208-DDE1-467A-954C-EFA0EBC5B8E8}" srcOrd="7" destOrd="0" presId="urn:microsoft.com/office/officeart/2018/2/layout/IconVerticalSolidList"/>
    <dgm:cxn modelId="{7A407B63-DCA7-4B5F-8AFF-C3D406AB27C6}" type="presParOf" srcId="{E5D96EF7-0895-4AEB-A727-408736D6FF1A}" destId="{DAAC7E8D-B865-46F1-B54C-1D38F2D73C76}" srcOrd="8" destOrd="0" presId="urn:microsoft.com/office/officeart/2018/2/layout/IconVerticalSolidList"/>
    <dgm:cxn modelId="{8E52BE5C-386A-4A33-BB9A-06AABD8EFDF5}" type="presParOf" srcId="{DAAC7E8D-B865-46F1-B54C-1D38F2D73C76}" destId="{CFD93B75-3FE8-4D9B-8167-7012D3499702}" srcOrd="0" destOrd="0" presId="urn:microsoft.com/office/officeart/2018/2/layout/IconVerticalSolidList"/>
    <dgm:cxn modelId="{8F839DDC-11B9-4948-9CA1-E3E7077560AA}" type="presParOf" srcId="{DAAC7E8D-B865-46F1-B54C-1D38F2D73C76}" destId="{8537C9C5-8DC3-4AF1-B827-56809322BD4B}" srcOrd="1" destOrd="0" presId="urn:microsoft.com/office/officeart/2018/2/layout/IconVerticalSolidList"/>
    <dgm:cxn modelId="{ED522B22-CE3A-422C-BEE5-0A3B98746FAA}" type="presParOf" srcId="{DAAC7E8D-B865-46F1-B54C-1D38F2D73C76}" destId="{6F2677BC-1911-4DD2-8415-303867ABEC96}" srcOrd="2" destOrd="0" presId="urn:microsoft.com/office/officeart/2018/2/layout/IconVerticalSolidList"/>
    <dgm:cxn modelId="{F68FAE00-A94A-47B1-976B-F50569C92CAA}" type="presParOf" srcId="{DAAC7E8D-B865-46F1-B54C-1D38F2D73C76}" destId="{97D81662-F2EE-4E3D-B3EF-49169B765F2C}" srcOrd="3" destOrd="0" presId="urn:microsoft.com/office/officeart/2018/2/layout/IconVerticalSolidList"/>
    <dgm:cxn modelId="{E5D86078-1C08-42BF-BEF1-F62FB90081EB}" type="presParOf" srcId="{E5D96EF7-0895-4AEB-A727-408736D6FF1A}" destId="{F134D6A5-FB1A-4A87-82A4-D65874E91866}" srcOrd="9" destOrd="0" presId="urn:microsoft.com/office/officeart/2018/2/layout/IconVerticalSolidList"/>
    <dgm:cxn modelId="{569BBC9A-FA7A-42FC-9449-09A7CA87F62E}" type="presParOf" srcId="{E5D96EF7-0895-4AEB-A727-408736D6FF1A}" destId="{63EA86CD-02BD-413F-A782-1EF3CD2D3F5A}" srcOrd="10" destOrd="0" presId="urn:microsoft.com/office/officeart/2018/2/layout/IconVerticalSolidList"/>
    <dgm:cxn modelId="{C37F0724-3264-40A8-8B3D-0CEE76E2C8C3}" type="presParOf" srcId="{63EA86CD-02BD-413F-A782-1EF3CD2D3F5A}" destId="{8E2F6051-5AC5-4150-A3A6-8CCD23EC0DA6}" srcOrd="0" destOrd="0" presId="urn:microsoft.com/office/officeart/2018/2/layout/IconVerticalSolidList"/>
    <dgm:cxn modelId="{C1486EAB-2F79-4E0F-990A-86116F2FAC2C}" type="presParOf" srcId="{63EA86CD-02BD-413F-A782-1EF3CD2D3F5A}" destId="{196FED5C-1B2C-4E02-8A36-0A3602B46472}" srcOrd="1" destOrd="0" presId="urn:microsoft.com/office/officeart/2018/2/layout/IconVerticalSolidList"/>
    <dgm:cxn modelId="{8632DD38-7B21-4BD0-8DF0-87F5620D4208}" type="presParOf" srcId="{63EA86CD-02BD-413F-A782-1EF3CD2D3F5A}" destId="{5D03E379-517B-4058-8A91-A30E72F968F2}" srcOrd="2" destOrd="0" presId="urn:microsoft.com/office/officeart/2018/2/layout/IconVerticalSolidList"/>
    <dgm:cxn modelId="{720A320C-F4A7-4DA4-A804-1D80D53F56E3}" type="presParOf" srcId="{63EA86CD-02BD-413F-A782-1EF3CD2D3F5A}" destId="{FCF0B11B-1DB4-4D33-AAF1-FFBA8D98B4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18784A2-A33B-4F9F-9214-25EC2D4A667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5FAC72-65AC-4768-AFD3-4237496196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Environment setup</a:t>
          </a:r>
        </a:p>
      </dgm:t>
    </dgm:pt>
    <dgm:pt modelId="{6B2C82E3-4665-43F9-B556-D43B9CFAA6BC}" type="parTrans" cxnId="{F40CB2D4-589F-4EA3-9E26-5715AFAC2D49}">
      <dgm:prSet/>
      <dgm:spPr/>
      <dgm:t>
        <a:bodyPr/>
        <a:lstStyle/>
        <a:p>
          <a:endParaRPr lang="en-US"/>
        </a:p>
      </dgm:t>
    </dgm:pt>
    <dgm:pt modelId="{D2FD5C58-D373-4949-866C-E01E63F648C0}" type="sibTrans" cxnId="{F40CB2D4-589F-4EA3-9E26-5715AFAC2D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DFAD345-5BA6-4277-B600-0921B93294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Package management</a:t>
          </a:r>
        </a:p>
      </dgm:t>
    </dgm:pt>
    <dgm:pt modelId="{2E1054CD-1431-427D-B51B-02E040D0DD53}" type="parTrans" cxnId="{87CF8AF3-E313-4B2A-AFCF-F0DDC75AA3BC}">
      <dgm:prSet/>
      <dgm:spPr/>
      <dgm:t>
        <a:bodyPr/>
        <a:lstStyle/>
        <a:p>
          <a:endParaRPr lang="en-US"/>
        </a:p>
      </dgm:t>
    </dgm:pt>
    <dgm:pt modelId="{C91EB87D-EA7D-49D9-BE98-B5860165D0C9}" type="sibTrans" cxnId="{87CF8AF3-E313-4B2A-AFCF-F0DDC75AA3B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BE22666-E55A-47B2-B618-B831DC44F9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Python syntax – variables and data types, basic operations, string methods, </a:t>
          </a:r>
        </a:p>
      </dgm:t>
    </dgm:pt>
    <dgm:pt modelId="{8ACF1C88-6C8E-402D-BF04-9CD50DBC333C}" type="parTrans" cxnId="{1B70138E-316D-447B-BF79-B7B963769048}">
      <dgm:prSet/>
      <dgm:spPr/>
      <dgm:t>
        <a:bodyPr/>
        <a:lstStyle/>
        <a:p>
          <a:endParaRPr lang="en-US"/>
        </a:p>
      </dgm:t>
    </dgm:pt>
    <dgm:pt modelId="{44E7F705-9766-46CE-BC2E-0E01D0AF42D1}" type="sibTrans" cxnId="{1B70138E-316D-447B-BF79-B7B96376904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42F2254-2CEC-4433-9A16-D9AB65DDED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Control structures – conditionals, loops</a:t>
          </a:r>
        </a:p>
      </dgm:t>
    </dgm:pt>
    <dgm:pt modelId="{4FDCC5D4-E286-437D-888C-8F3B761D6590}" type="parTrans" cxnId="{2DA0B9D1-FA4D-416C-983E-3CC3C71CC009}">
      <dgm:prSet/>
      <dgm:spPr/>
      <dgm:t>
        <a:bodyPr/>
        <a:lstStyle/>
        <a:p>
          <a:endParaRPr lang="en-US"/>
        </a:p>
      </dgm:t>
    </dgm:pt>
    <dgm:pt modelId="{3E03A651-1F74-473F-B472-4593AAAFC3E1}" type="sibTrans" cxnId="{2DA0B9D1-FA4D-416C-983E-3CC3C71CC009}">
      <dgm:prSet/>
      <dgm:spPr/>
      <dgm:t>
        <a:bodyPr/>
        <a:lstStyle/>
        <a:p>
          <a:endParaRPr lang="en-US"/>
        </a:p>
      </dgm:t>
    </dgm:pt>
    <dgm:pt modelId="{D8CD7B8F-696F-42B3-93AA-C450B7827CCB}" type="pres">
      <dgm:prSet presAssocID="{518784A2-A33B-4F9F-9214-25EC2D4A667E}" presName="root" presStyleCnt="0">
        <dgm:presLayoutVars>
          <dgm:dir/>
          <dgm:resizeHandles val="exact"/>
        </dgm:presLayoutVars>
      </dgm:prSet>
      <dgm:spPr/>
    </dgm:pt>
    <dgm:pt modelId="{C3D96142-4827-4A62-AEC2-4AB7EDDDB879}" type="pres">
      <dgm:prSet presAssocID="{518784A2-A33B-4F9F-9214-25EC2D4A667E}" presName="container" presStyleCnt="0">
        <dgm:presLayoutVars>
          <dgm:dir/>
          <dgm:resizeHandles val="exact"/>
        </dgm:presLayoutVars>
      </dgm:prSet>
      <dgm:spPr/>
    </dgm:pt>
    <dgm:pt modelId="{48153415-9495-45FD-8A82-E84CA008CE6D}" type="pres">
      <dgm:prSet presAssocID="{205FAC72-65AC-4768-AFD3-423749619614}" presName="compNode" presStyleCnt="0"/>
      <dgm:spPr/>
    </dgm:pt>
    <dgm:pt modelId="{CBC1CA78-2BC8-41C7-8653-01CC08EAEEFE}" type="pres">
      <dgm:prSet presAssocID="{205FAC72-65AC-4768-AFD3-423749619614}" presName="iconBgRect" presStyleLbl="bgShp" presStyleIdx="0" presStyleCnt="4"/>
      <dgm:spPr/>
    </dgm:pt>
    <dgm:pt modelId="{D2A9D20D-3D55-4ADB-AF29-A923AC72B0E2}" type="pres">
      <dgm:prSet presAssocID="{205FAC72-65AC-4768-AFD3-4237496196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6045365-4E39-4B16-8DE7-6778CFAD2987}" type="pres">
      <dgm:prSet presAssocID="{205FAC72-65AC-4768-AFD3-423749619614}" presName="spaceRect" presStyleCnt="0"/>
      <dgm:spPr/>
    </dgm:pt>
    <dgm:pt modelId="{EC402B8B-11CF-4E5F-8225-96276D6A29F4}" type="pres">
      <dgm:prSet presAssocID="{205FAC72-65AC-4768-AFD3-423749619614}" presName="textRect" presStyleLbl="revTx" presStyleIdx="0" presStyleCnt="4">
        <dgm:presLayoutVars>
          <dgm:chMax val="1"/>
          <dgm:chPref val="1"/>
        </dgm:presLayoutVars>
      </dgm:prSet>
      <dgm:spPr/>
    </dgm:pt>
    <dgm:pt modelId="{34EBA07B-F319-4E9E-AF28-A2379D942E10}" type="pres">
      <dgm:prSet presAssocID="{D2FD5C58-D373-4949-866C-E01E63F648C0}" presName="sibTrans" presStyleLbl="sibTrans2D1" presStyleIdx="0" presStyleCnt="0"/>
      <dgm:spPr/>
    </dgm:pt>
    <dgm:pt modelId="{493AD91F-3909-4A02-BCA2-4CC9761A2559}" type="pres">
      <dgm:prSet presAssocID="{DDFAD345-5BA6-4277-B600-0921B93294E6}" presName="compNode" presStyleCnt="0"/>
      <dgm:spPr/>
    </dgm:pt>
    <dgm:pt modelId="{A4D9F672-CE52-4746-952D-25D7B79C44DD}" type="pres">
      <dgm:prSet presAssocID="{DDFAD345-5BA6-4277-B600-0921B93294E6}" presName="iconBgRect" presStyleLbl="bgShp" presStyleIdx="1" presStyleCnt="4"/>
      <dgm:spPr/>
    </dgm:pt>
    <dgm:pt modelId="{CC293A75-6101-406A-98E1-7E8208CB1A95}" type="pres">
      <dgm:prSet presAssocID="{DDFAD345-5BA6-4277-B600-0921B93294E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355A65F5-E971-4505-8C91-8CE810CBCF30}" type="pres">
      <dgm:prSet presAssocID="{DDFAD345-5BA6-4277-B600-0921B93294E6}" presName="spaceRect" presStyleCnt="0"/>
      <dgm:spPr/>
    </dgm:pt>
    <dgm:pt modelId="{9CFE3112-F516-4D82-9305-0D83E73E57FE}" type="pres">
      <dgm:prSet presAssocID="{DDFAD345-5BA6-4277-B600-0921B93294E6}" presName="textRect" presStyleLbl="revTx" presStyleIdx="1" presStyleCnt="4">
        <dgm:presLayoutVars>
          <dgm:chMax val="1"/>
          <dgm:chPref val="1"/>
        </dgm:presLayoutVars>
      </dgm:prSet>
      <dgm:spPr/>
    </dgm:pt>
    <dgm:pt modelId="{7DBB505C-4987-4A9F-9043-C08F77434F77}" type="pres">
      <dgm:prSet presAssocID="{C91EB87D-EA7D-49D9-BE98-B5860165D0C9}" presName="sibTrans" presStyleLbl="sibTrans2D1" presStyleIdx="0" presStyleCnt="0"/>
      <dgm:spPr/>
    </dgm:pt>
    <dgm:pt modelId="{C09CF13C-6D25-4028-9FA9-0381EF7C1C6C}" type="pres">
      <dgm:prSet presAssocID="{DBE22666-E55A-47B2-B618-B831DC44F9FE}" presName="compNode" presStyleCnt="0"/>
      <dgm:spPr/>
    </dgm:pt>
    <dgm:pt modelId="{42D4F9EA-F70E-48CE-A256-961C861A314C}" type="pres">
      <dgm:prSet presAssocID="{DBE22666-E55A-47B2-B618-B831DC44F9FE}" presName="iconBgRect" presStyleLbl="bgShp" presStyleIdx="2" presStyleCnt="4"/>
      <dgm:spPr/>
    </dgm:pt>
    <dgm:pt modelId="{5861A143-533B-4B5D-BFF6-E693DBDAF5D4}" type="pres">
      <dgm:prSet presAssocID="{DBE22666-E55A-47B2-B618-B831DC44F9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64F33CD-B9E4-4C4E-8471-37FE923FD285}" type="pres">
      <dgm:prSet presAssocID="{DBE22666-E55A-47B2-B618-B831DC44F9FE}" presName="spaceRect" presStyleCnt="0"/>
      <dgm:spPr/>
    </dgm:pt>
    <dgm:pt modelId="{B092CEDE-F001-4E12-A9F6-A3118D6F3F86}" type="pres">
      <dgm:prSet presAssocID="{DBE22666-E55A-47B2-B618-B831DC44F9FE}" presName="textRect" presStyleLbl="revTx" presStyleIdx="2" presStyleCnt="4">
        <dgm:presLayoutVars>
          <dgm:chMax val="1"/>
          <dgm:chPref val="1"/>
        </dgm:presLayoutVars>
      </dgm:prSet>
      <dgm:spPr/>
    </dgm:pt>
    <dgm:pt modelId="{C6046546-17F3-4E11-89FA-68D320218081}" type="pres">
      <dgm:prSet presAssocID="{44E7F705-9766-46CE-BC2E-0E01D0AF42D1}" presName="sibTrans" presStyleLbl="sibTrans2D1" presStyleIdx="0" presStyleCnt="0"/>
      <dgm:spPr/>
    </dgm:pt>
    <dgm:pt modelId="{568EEE73-F413-4D6E-9B15-587A53633D92}" type="pres">
      <dgm:prSet presAssocID="{242F2254-2CEC-4433-9A16-D9AB65DDED57}" presName="compNode" presStyleCnt="0"/>
      <dgm:spPr/>
    </dgm:pt>
    <dgm:pt modelId="{D9B5206B-F9CA-4EB7-9B69-A2E1ABCF8799}" type="pres">
      <dgm:prSet presAssocID="{242F2254-2CEC-4433-9A16-D9AB65DDED57}" presName="iconBgRect" presStyleLbl="bgShp" presStyleIdx="3" presStyleCnt="4"/>
      <dgm:spPr/>
    </dgm:pt>
    <dgm:pt modelId="{AED7C4DF-AF26-4620-8072-7E6C57707C14}" type="pres">
      <dgm:prSet presAssocID="{242F2254-2CEC-4433-9A16-D9AB65DDED5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F0FBC6E0-2DF9-444B-98A0-8187003B049B}" type="pres">
      <dgm:prSet presAssocID="{242F2254-2CEC-4433-9A16-D9AB65DDED57}" presName="spaceRect" presStyleCnt="0"/>
      <dgm:spPr/>
    </dgm:pt>
    <dgm:pt modelId="{21CB3639-584E-4D32-A578-44A0D83482D7}" type="pres">
      <dgm:prSet presAssocID="{242F2254-2CEC-4433-9A16-D9AB65DDED5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5D3302B-9943-4975-8725-F0ECA94F3B95}" type="presOf" srcId="{DBE22666-E55A-47B2-B618-B831DC44F9FE}" destId="{B092CEDE-F001-4E12-A9F6-A3118D6F3F86}" srcOrd="0" destOrd="0" presId="urn:microsoft.com/office/officeart/2018/2/layout/IconCircleList"/>
    <dgm:cxn modelId="{F6B83741-0F1A-43B0-8CAB-0CBC0677D95D}" type="presOf" srcId="{205FAC72-65AC-4768-AFD3-423749619614}" destId="{EC402B8B-11CF-4E5F-8225-96276D6A29F4}" srcOrd="0" destOrd="0" presId="urn:microsoft.com/office/officeart/2018/2/layout/IconCircleList"/>
    <dgm:cxn modelId="{A19F274D-F361-4AA1-82CC-E26BEDA2052B}" type="presOf" srcId="{242F2254-2CEC-4433-9A16-D9AB65DDED57}" destId="{21CB3639-584E-4D32-A578-44A0D83482D7}" srcOrd="0" destOrd="0" presId="urn:microsoft.com/office/officeart/2018/2/layout/IconCircleList"/>
    <dgm:cxn modelId="{14BB6A79-E784-410C-BA24-52162FC1072D}" type="presOf" srcId="{C91EB87D-EA7D-49D9-BE98-B5860165D0C9}" destId="{7DBB505C-4987-4A9F-9043-C08F77434F77}" srcOrd="0" destOrd="0" presId="urn:microsoft.com/office/officeart/2018/2/layout/IconCircleList"/>
    <dgm:cxn modelId="{2600F682-49CE-46D3-B2C4-BC36B100743E}" type="presOf" srcId="{518784A2-A33B-4F9F-9214-25EC2D4A667E}" destId="{D8CD7B8F-696F-42B3-93AA-C450B7827CCB}" srcOrd="0" destOrd="0" presId="urn:microsoft.com/office/officeart/2018/2/layout/IconCircleList"/>
    <dgm:cxn modelId="{1B70138E-316D-447B-BF79-B7B963769048}" srcId="{518784A2-A33B-4F9F-9214-25EC2D4A667E}" destId="{DBE22666-E55A-47B2-B618-B831DC44F9FE}" srcOrd="2" destOrd="0" parTransId="{8ACF1C88-6C8E-402D-BF04-9CD50DBC333C}" sibTransId="{44E7F705-9766-46CE-BC2E-0E01D0AF42D1}"/>
    <dgm:cxn modelId="{AB95FD8E-8E32-4405-AC93-C4E112A62620}" type="presOf" srcId="{DDFAD345-5BA6-4277-B600-0921B93294E6}" destId="{9CFE3112-F516-4D82-9305-0D83E73E57FE}" srcOrd="0" destOrd="0" presId="urn:microsoft.com/office/officeart/2018/2/layout/IconCircleList"/>
    <dgm:cxn modelId="{07AD27B3-B577-4F36-828E-CE90AC05DAB0}" type="presOf" srcId="{44E7F705-9766-46CE-BC2E-0E01D0AF42D1}" destId="{C6046546-17F3-4E11-89FA-68D320218081}" srcOrd="0" destOrd="0" presId="urn:microsoft.com/office/officeart/2018/2/layout/IconCircleList"/>
    <dgm:cxn modelId="{2DA0B9D1-FA4D-416C-983E-3CC3C71CC009}" srcId="{518784A2-A33B-4F9F-9214-25EC2D4A667E}" destId="{242F2254-2CEC-4433-9A16-D9AB65DDED57}" srcOrd="3" destOrd="0" parTransId="{4FDCC5D4-E286-437D-888C-8F3B761D6590}" sibTransId="{3E03A651-1F74-473F-B472-4593AAAFC3E1}"/>
    <dgm:cxn modelId="{F40CB2D4-589F-4EA3-9E26-5715AFAC2D49}" srcId="{518784A2-A33B-4F9F-9214-25EC2D4A667E}" destId="{205FAC72-65AC-4768-AFD3-423749619614}" srcOrd="0" destOrd="0" parTransId="{6B2C82E3-4665-43F9-B556-D43B9CFAA6BC}" sibTransId="{D2FD5C58-D373-4949-866C-E01E63F648C0}"/>
    <dgm:cxn modelId="{A1F538DD-2A99-4F87-93FD-0B5712BD50A9}" type="presOf" srcId="{D2FD5C58-D373-4949-866C-E01E63F648C0}" destId="{34EBA07B-F319-4E9E-AF28-A2379D942E10}" srcOrd="0" destOrd="0" presId="urn:microsoft.com/office/officeart/2018/2/layout/IconCircleList"/>
    <dgm:cxn modelId="{87CF8AF3-E313-4B2A-AFCF-F0DDC75AA3BC}" srcId="{518784A2-A33B-4F9F-9214-25EC2D4A667E}" destId="{DDFAD345-5BA6-4277-B600-0921B93294E6}" srcOrd="1" destOrd="0" parTransId="{2E1054CD-1431-427D-B51B-02E040D0DD53}" sibTransId="{C91EB87D-EA7D-49D9-BE98-B5860165D0C9}"/>
    <dgm:cxn modelId="{3FFCC0AF-4C82-466F-B478-9069E3EFF09E}" type="presParOf" srcId="{D8CD7B8F-696F-42B3-93AA-C450B7827CCB}" destId="{C3D96142-4827-4A62-AEC2-4AB7EDDDB879}" srcOrd="0" destOrd="0" presId="urn:microsoft.com/office/officeart/2018/2/layout/IconCircleList"/>
    <dgm:cxn modelId="{47F55572-D190-41C9-918B-A4CD2BA2B758}" type="presParOf" srcId="{C3D96142-4827-4A62-AEC2-4AB7EDDDB879}" destId="{48153415-9495-45FD-8A82-E84CA008CE6D}" srcOrd="0" destOrd="0" presId="urn:microsoft.com/office/officeart/2018/2/layout/IconCircleList"/>
    <dgm:cxn modelId="{83DD3613-8BBE-4CD7-BAF2-69C3FE0C2AC4}" type="presParOf" srcId="{48153415-9495-45FD-8A82-E84CA008CE6D}" destId="{CBC1CA78-2BC8-41C7-8653-01CC08EAEEFE}" srcOrd="0" destOrd="0" presId="urn:microsoft.com/office/officeart/2018/2/layout/IconCircleList"/>
    <dgm:cxn modelId="{0CB03CC3-AEF1-4A67-AD42-8D36DD4FBF35}" type="presParOf" srcId="{48153415-9495-45FD-8A82-E84CA008CE6D}" destId="{D2A9D20D-3D55-4ADB-AF29-A923AC72B0E2}" srcOrd="1" destOrd="0" presId="urn:microsoft.com/office/officeart/2018/2/layout/IconCircleList"/>
    <dgm:cxn modelId="{7B19C241-2A11-4839-896E-296EA343BDE8}" type="presParOf" srcId="{48153415-9495-45FD-8A82-E84CA008CE6D}" destId="{76045365-4E39-4B16-8DE7-6778CFAD2987}" srcOrd="2" destOrd="0" presId="urn:microsoft.com/office/officeart/2018/2/layout/IconCircleList"/>
    <dgm:cxn modelId="{9B0B850B-7B55-4198-9572-4AA8249D2D6B}" type="presParOf" srcId="{48153415-9495-45FD-8A82-E84CA008CE6D}" destId="{EC402B8B-11CF-4E5F-8225-96276D6A29F4}" srcOrd="3" destOrd="0" presId="urn:microsoft.com/office/officeart/2018/2/layout/IconCircleList"/>
    <dgm:cxn modelId="{2ED58CEE-A2EA-4C4B-A9D4-EB7F9771BD09}" type="presParOf" srcId="{C3D96142-4827-4A62-AEC2-4AB7EDDDB879}" destId="{34EBA07B-F319-4E9E-AF28-A2379D942E10}" srcOrd="1" destOrd="0" presId="urn:microsoft.com/office/officeart/2018/2/layout/IconCircleList"/>
    <dgm:cxn modelId="{123E7986-7F36-4B6A-A413-5AA3CDE5B826}" type="presParOf" srcId="{C3D96142-4827-4A62-AEC2-4AB7EDDDB879}" destId="{493AD91F-3909-4A02-BCA2-4CC9761A2559}" srcOrd="2" destOrd="0" presId="urn:microsoft.com/office/officeart/2018/2/layout/IconCircleList"/>
    <dgm:cxn modelId="{07FAF74B-9A89-4AC8-BEAA-000C3D8AFC41}" type="presParOf" srcId="{493AD91F-3909-4A02-BCA2-4CC9761A2559}" destId="{A4D9F672-CE52-4746-952D-25D7B79C44DD}" srcOrd="0" destOrd="0" presId="urn:microsoft.com/office/officeart/2018/2/layout/IconCircleList"/>
    <dgm:cxn modelId="{1F06DD3F-C6D4-4443-9F04-F296D254CDEA}" type="presParOf" srcId="{493AD91F-3909-4A02-BCA2-4CC9761A2559}" destId="{CC293A75-6101-406A-98E1-7E8208CB1A95}" srcOrd="1" destOrd="0" presId="urn:microsoft.com/office/officeart/2018/2/layout/IconCircleList"/>
    <dgm:cxn modelId="{CEA89371-C862-4016-9566-5C7A266825FD}" type="presParOf" srcId="{493AD91F-3909-4A02-BCA2-4CC9761A2559}" destId="{355A65F5-E971-4505-8C91-8CE810CBCF30}" srcOrd="2" destOrd="0" presId="urn:microsoft.com/office/officeart/2018/2/layout/IconCircleList"/>
    <dgm:cxn modelId="{F212ED2E-E594-4FAE-AEB3-C73F796274ED}" type="presParOf" srcId="{493AD91F-3909-4A02-BCA2-4CC9761A2559}" destId="{9CFE3112-F516-4D82-9305-0D83E73E57FE}" srcOrd="3" destOrd="0" presId="urn:microsoft.com/office/officeart/2018/2/layout/IconCircleList"/>
    <dgm:cxn modelId="{876E2569-D1B5-44FA-ADC3-31945E957A8A}" type="presParOf" srcId="{C3D96142-4827-4A62-AEC2-4AB7EDDDB879}" destId="{7DBB505C-4987-4A9F-9043-C08F77434F77}" srcOrd="3" destOrd="0" presId="urn:microsoft.com/office/officeart/2018/2/layout/IconCircleList"/>
    <dgm:cxn modelId="{06948BCC-08AA-47A9-9717-DF457D3E68D2}" type="presParOf" srcId="{C3D96142-4827-4A62-AEC2-4AB7EDDDB879}" destId="{C09CF13C-6D25-4028-9FA9-0381EF7C1C6C}" srcOrd="4" destOrd="0" presId="urn:microsoft.com/office/officeart/2018/2/layout/IconCircleList"/>
    <dgm:cxn modelId="{048E20D4-EC7A-4962-8E3D-E1ABA7038ED6}" type="presParOf" srcId="{C09CF13C-6D25-4028-9FA9-0381EF7C1C6C}" destId="{42D4F9EA-F70E-48CE-A256-961C861A314C}" srcOrd="0" destOrd="0" presId="urn:microsoft.com/office/officeart/2018/2/layout/IconCircleList"/>
    <dgm:cxn modelId="{19073E8F-93DB-4A28-9431-B1611C784860}" type="presParOf" srcId="{C09CF13C-6D25-4028-9FA9-0381EF7C1C6C}" destId="{5861A143-533B-4B5D-BFF6-E693DBDAF5D4}" srcOrd="1" destOrd="0" presId="urn:microsoft.com/office/officeart/2018/2/layout/IconCircleList"/>
    <dgm:cxn modelId="{419993C1-0159-4475-BEE0-06A6CEEF6CF2}" type="presParOf" srcId="{C09CF13C-6D25-4028-9FA9-0381EF7C1C6C}" destId="{B64F33CD-B9E4-4C4E-8471-37FE923FD285}" srcOrd="2" destOrd="0" presId="urn:microsoft.com/office/officeart/2018/2/layout/IconCircleList"/>
    <dgm:cxn modelId="{E2C5D399-B373-442D-8FF8-0AB10385CF4F}" type="presParOf" srcId="{C09CF13C-6D25-4028-9FA9-0381EF7C1C6C}" destId="{B092CEDE-F001-4E12-A9F6-A3118D6F3F86}" srcOrd="3" destOrd="0" presId="urn:microsoft.com/office/officeart/2018/2/layout/IconCircleList"/>
    <dgm:cxn modelId="{358436A9-BD66-42A1-865B-94FF63E6B879}" type="presParOf" srcId="{C3D96142-4827-4A62-AEC2-4AB7EDDDB879}" destId="{C6046546-17F3-4E11-89FA-68D320218081}" srcOrd="5" destOrd="0" presId="urn:microsoft.com/office/officeart/2018/2/layout/IconCircleList"/>
    <dgm:cxn modelId="{64A686D7-1A5A-4251-8220-3247FA2D225C}" type="presParOf" srcId="{C3D96142-4827-4A62-AEC2-4AB7EDDDB879}" destId="{568EEE73-F413-4D6E-9B15-587A53633D92}" srcOrd="6" destOrd="0" presId="urn:microsoft.com/office/officeart/2018/2/layout/IconCircleList"/>
    <dgm:cxn modelId="{D123B2C9-2F04-4450-9F7A-D6BDD7125FEB}" type="presParOf" srcId="{568EEE73-F413-4D6E-9B15-587A53633D92}" destId="{D9B5206B-F9CA-4EB7-9B69-A2E1ABCF8799}" srcOrd="0" destOrd="0" presId="urn:microsoft.com/office/officeart/2018/2/layout/IconCircleList"/>
    <dgm:cxn modelId="{F3BC496C-FA5A-4C81-AEAB-156FC9DC5A57}" type="presParOf" srcId="{568EEE73-F413-4D6E-9B15-587A53633D92}" destId="{AED7C4DF-AF26-4620-8072-7E6C57707C14}" srcOrd="1" destOrd="0" presId="urn:microsoft.com/office/officeart/2018/2/layout/IconCircleList"/>
    <dgm:cxn modelId="{E976D303-F603-4704-A7FC-4C7C18E4A8F8}" type="presParOf" srcId="{568EEE73-F413-4D6E-9B15-587A53633D92}" destId="{F0FBC6E0-2DF9-444B-98A0-8187003B049B}" srcOrd="2" destOrd="0" presId="urn:microsoft.com/office/officeart/2018/2/layout/IconCircleList"/>
    <dgm:cxn modelId="{6A9756E7-1619-487B-8497-EE8FC3F6F523}" type="presParOf" srcId="{568EEE73-F413-4D6E-9B15-587A53633D92}" destId="{21CB3639-584E-4D32-A578-44A0D83482D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591A64-8B7A-4800-8DB1-B63843707849}">
      <dsp:nvSpPr>
        <dsp:cNvPr id="0" name=""/>
        <dsp:cNvSpPr/>
      </dsp:nvSpPr>
      <dsp:spPr>
        <a:xfrm>
          <a:off x="1138979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C3857-4449-4D4D-8296-EA68FE1B93A4}">
      <dsp:nvSpPr>
        <dsp:cNvPr id="0" name=""/>
        <dsp:cNvSpPr/>
      </dsp:nvSpPr>
      <dsp:spPr>
        <a:xfrm>
          <a:off x="569079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Describe the fundamental concepts and techniques of natural language processing </a:t>
          </a:r>
        </a:p>
      </dsp:txBody>
      <dsp:txXfrm>
        <a:off x="569079" y="2378132"/>
        <a:ext cx="2072362" cy="720000"/>
      </dsp:txXfrm>
    </dsp:sp>
    <dsp:sp modelId="{6EBCAA94-66D6-4EC5-80FF-87B4848083F0}">
      <dsp:nvSpPr>
        <dsp:cNvPr id="0" name=""/>
        <dsp:cNvSpPr/>
      </dsp:nvSpPr>
      <dsp:spPr>
        <a:xfrm>
          <a:off x="3574005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23542D-0E1D-4BFF-A69B-D9C3AB2CA7F0}">
      <dsp:nvSpPr>
        <dsp:cNvPr id="0" name=""/>
        <dsp:cNvSpPr/>
      </dsp:nvSpPr>
      <dsp:spPr>
        <a:xfrm>
          <a:off x="3004105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Analyze the performance of a natural language processing system by applying the proper evaluation measures  </a:t>
          </a:r>
        </a:p>
      </dsp:txBody>
      <dsp:txXfrm>
        <a:off x="3004105" y="2378132"/>
        <a:ext cx="2072362" cy="720000"/>
      </dsp:txXfrm>
    </dsp:sp>
    <dsp:sp modelId="{7E7908BE-6769-4335-A7A3-1FD2EAEDC692}">
      <dsp:nvSpPr>
        <dsp:cNvPr id="0" name=""/>
        <dsp:cNvSpPr/>
      </dsp:nvSpPr>
      <dsp:spPr>
        <a:xfrm>
          <a:off x="6009031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A54DD-85F0-40E2-AE03-BD0F53C16F15}">
      <dsp:nvSpPr>
        <dsp:cNvPr id="0" name=""/>
        <dsp:cNvSpPr/>
      </dsp:nvSpPr>
      <dsp:spPr>
        <a:xfrm>
          <a:off x="5439131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Design and implement real applications using natural language processing systems  </a:t>
          </a:r>
        </a:p>
      </dsp:txBody>
      <dsp:txXfrm>
        <a:off x="5439131" y="2378132"/>
        <a:ext cx="2072362" cy="720000"/>
      </dsp:txXfrm>
    </dsp:sp>
    <dsp:sp modelId="{6E11AAF0-FB73-4E33-B42C-8A5B57987472}">
      <dsp:nvSpPr>
        <dsp:cNvPr id="0" name=""/>
        <dsp:cNvSpPr/>
      </dsp:nvSpPr>
      <dsp:spPr>
        <a:xfrm>
          <a:off x="8444057" y="1153827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92E98-DAC5-4594-B1F6-63D9BD48AE32}">
      <dsp:nvSpPr>
        <dsp:cNvPr id="0" name=""/>
        <dsp:cNvSpPr/>
      </dsp:nvSpPr>
      <dsp:spPr>
        <a:xfrm>
          <a:off x="7874157" y="237813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Analyze large volume text data generated from a range of real-world applications </a:t>
          </a:r>
        </a:p>
      </dsp:txBody>
      <dsp:txXfrm>
        <a:off x="7874157" y="2378132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F69DF7-FF96-479A-B712-3CFE74BFF24E}">
      <dsp:nvSpPr>
        <dsp:cNvPr id="0" name=""/>
        <dsp:cNvSpPr/>
      </dsp:nvSpPr>
      <dsp:spPr>
        <a:xfrm>
          <a:off x="1176867" y="286"/>
          <a:ext cx="2675667" cy="1605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Intro: NLP and the NLP pipeline</a:t>
          </a:r>
        </a:p>
      </dsp:txBody>
      <dsp:txXfrm>
        <a:off x="1176867" y="286"/>
        <a:ext cx="2675667" cy="1605400"/>
      </dsp:txXfrm>
    </dsp:sp>
    <dsp:sp modelId="{B9216FFF-7F52-4136-82FC-56F1FBB02977}">
      <dsp:nvSpPr>
        <dsp:cNvPr id="0" name=""/>
        <dsp:cNvSpPr/>
      </dsp:nvSpPr>
      <dsp:spPr>
        <a:xfrm>
          <a:off x="4120100" y="286"/>
          <a:ext cx="2675667" cy="1605400"/>
        </a:xfrm>
        <a:prstGeom prst="rect">
          <a:avLst/>
        </a:prstGeom>
        <a:solidFill>
          <a:schemeClr val="accent5">
            <a:hueOff val="3481973"/>
            <a:satOff val="1538"/>
            <a:lumOff val="-168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Python</a:t>
          </a:r>
        </a:p>
      </dsp:txBody>
      <dsp:txXfrm>
        <a:off x="4120100" y="286"/>
        <a:ext cx="2675667" cy="1605400"/>
      </dsp:txXfrm>
    </dsp:sp>
    <dsp:sp modelId="{B4AF23BD-18D8-4819-8BC5-0E97661EB7C7}">
      <dsp:nvSpPr>
        <dsp:cNvPr id="0" name=""/>
        <dsp:cNvSpPr/>
      </dsp:nvSpPr>
      <dsp:spPr>
        <a:xfrm>
          <a:off x="7063334" y="286"/>
          <a:ext cx="2675667" cy="1605400"/>
        </a:xfrm>
        <a:prstGeom prst="rect">
          <a:avLst/>
        </a:prstGeom>
        <a:solidFill>
          <a:schemeClr val="accent5">
            <a:hueOff val="6963945"/>
            <a:satOff val="3077"/>
            <a:lumOff val="-33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RegEx</a:t>
          </a:r>
        </a:p>
      </dsp:txBody>
      <dsp:txXfrm>
        <a:off x="7063334" y="286"/>
        <a:ext cx="2675667" cy="1605400"/>
      </dsp:txXfrm>
    </dsp:sp>
    <dsp:sp modelId="{EEE8CE3E-0D2B-4E88-9C75-4CB04731088C}">
      <dsp:nvSpPr>
        <dsp:cNvPr id="0" name=""/>
        <dsp:cNvSpPr/>
      </dsp:nvSpPr>
      <dsp:spPr>
        <a:xfrm>
          <a:off x="1176867" y="1873253"/>
          <a:ext cx="2675667" cy="1605400"/>
        </a:xfrm>
        <a:prstGeom prst="rect">
          <a:avLst/>
        </a:prstGeom>
        <a:solidFill>
          <a:schemeClr val="accent5">
            <a:hueOff val="10445919"/>
            <a:satOff val="4615"/>
            <a:lumOff val="-5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Tokenization and Stemming</a:t>
          </a:r>
        </a:p>
      </dsp:txBody>
      <dsp:txXfrm>
        <a:off x="1176867" y="1873253"/>
        <a:ext cx="2675667" cy="1605400"/>
      </dsp:txXfrm>
    </dsp:sp>
    <dsp:sp modelId="{480B7095-5532-43E5-8F08-109DCCAF4EB2}">
      <dsp:nvSpPr>
        <dsp:cNvPr id="0" name=""/>
        <dsp:cNvSpPr/>
      </dsp:nvSpPr>
      <dsp:spPr>
        <a:xfrm>
          <a:off x="4120100" y="1873253"/>
          <a:ext cx="2675667" cy="1605400"/>
        </a:xfrm>
        <a:prstGeom prst="rect">
          <a:avLst/>
        </a:prstGeom>
        <a:solidFill>
          <a:schemeClr val="accent5">
            <a:hueOff val="13927891"/>
            <a:satOff val="6154"/>
            <a:lumOff val="-674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N-gram and Language Models</a:t>
          </a:r>
        </a:p>
      </dsp:txBody>
      <dsp:txXfrm>
        <a:off x="4120100" y="1873253"/>
        <a:ext cx="2675667" cy="1605400"/>
      </dsp:txXfrm>
    </dsp:sp>
    <dsp:sp modelId="{AFF8A22B-845D-42F3-A880-F4003D80EE82}">
      <dsp:nvSpPr>
        <dsp:cNvPr id="0" name=""/>
        <dsp:cNvSpPr/>
      </dsp:nvSpPr>
      <dsp:spPr>
        <a:xfrm>
          <a:off x="7063334" y="1873253"/>
          <a:ext cx="2675667" cy="1605400"/>
        </a:xfrm>
        <a:prstGeom prst="rect">
          <a:avLst/>
        </a:prstGeom>
        <a:solidFill>
          <a:schemeClr val="accent5">
            <a:hueOff val="17409864"/>
            <a:satOff val="7692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Downstream NLP tasks…</a:t>
          </a:r>
        </a:p>
      </dsp:txBody>
      <dsp:txXfrm>
        <a:off x="7063334" y="1873253"/>
        <a:ext cx="2675667" cy="1605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27A6D8-9321-4347-A2FE-EC5D695EDBF8}">
      <dsp:nvSpPr>
        <dsp:cNvPr id="0" name=""/>
        <dsp:cNvSpPr/>
      </dsp:nvSpPr>
      <dsp:spPr>
        <a:xfrm>
          <a:off x="0" y="519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AEB16-D3C3-4EE2-BB53-7D3B3DB4524F}">
      <dsp:nvSpPr>
        <dsp:cNvPr id="0" name=""/>
        <dsp:cNvSpPr/>
      </dsp:nvSpPr>
      <dsp:spPr>
        <a:xfrm>
          <a:off x="367401" y="273792"/>
          <a:ext cx="668002" cy="6680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EB72A1-7528-4E8E-A234-31128734318A}">
      <dsp:nvSpPr>
        <dsp:cNvPr id="0" name=""/>
        <dsp:cNvSpPr/>
      </dsp:nvSpPr>
      <dsp:spPr>
        <a:xfrm>
          <a:off x="1402804" y="519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set of methods for making human language accessible to computers (Jacob Eisenstein)</a:t>
          </a:r>
        </a:p>
      </dsp:txBody>
      <dsp:txXfrm>
        <a:off x="1402804" y="519"/>
        <a:ext cx="9112795" cy="1214549"/>
      </dsp:txXfrm>
    </dsp:sp>
    <dsp:sp modelId="{86F7C208-6DA6-4E6F-A17A-51A15662600E}">
      <dsp:nvSpPr>
        <dsp:cNvPr id="0" name=""/>
        <dsp:cNvSpPr/>
      </dsp:nvSpPr>
      <dsp:spPr>
        <a:xfrm>
          <a:off x="0" y="1518705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0B9B1-9BB1-42D8-982C-C42B1764DE5F}">
      <dsp:nvSpPr>
        <dsp:cNvPr id="0" name=""/>
        <dsp:cNvSpPr/>
      </dsp:nvSpPr>
      <dsp:spPr>
        <a:xfrm>
          <a:off x="367401" y="1791978"/>
          <a:ext cx="668002" cy="6680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A2061-DEFF-415E-AE4D-BE2B0681D315}">
      <dsp:nvSpPr>
        <dsp:cNvPr id="0" name=""/>
        <dsp:cNvSpPr/>
      </dsp:nvSpPr>
      <dsp:spPr>
        <a:xfrm>
          <a:off x="1402804" y="1518705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field at the intersection of Computer science (Artificial intelligence) and linguistics (Christopher Manning)</a:t>
          </a:r>
        </a:p>
      </dsp:txBody>
      <dsp:txXfrm>
        <a:off x="1402804" y="1518705"/>
        <a:ext cx="9112795" cy="1214549"/>
      </dsp:txXfrm>
    </dsp:sp>
    <dsp:sp modelId="{EB35D347-2D0B-4758-A197-B741D9F3B067}">
      <dsp:nvSpPr>
        <dsp:cNvPr id="0" name=""/>
        <dsp:cNvSpPr/>
      </dsp:nvSpPr>
      <dsp:spPr>
        <a:xfrm>
          <a:off x="0" y="3036891"/>
          <a:ext cx="10515600" cy="121454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901715-E8A1-4FD8-B0E9-71C3D3FC4652}">
      <dsp:nvSpPr>
        <dsp:cNvPr id="0" name=""/>
        <dsp:cNvSpPr/>
      </dsp:nvSpPr>
      <dsp:spPr>
        <a:xfrm>
          <a:off x="367401" y="3310165"/>
          <a:ext cx="668002" cy="6680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E2EDCC-D884-4F0C-A7EE-F8E14A892725}">
      <dsp:nvSpPr>
        <dsp:cNvPr id="0" name=""/>
        <dsp:cNvSpPr/>
      </dsp:nvSpPr>
      <dsp:spPr>
        <a:xfrm>
          <a:off x="1402804" y="3036891"/>
          <a:ext cx="9112795" cy="1214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40" tIns="128540" rIns="128540" bIns="12854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Make computers to understand natural language to do certain task humans can do such as Machine translation, Summarization, Questions answering (Behrooz Mansouri)</a:t>
          </a:r>
        </a:p>
      </dsp:txBody>
      <dsp:txXfrm>
        <a:off x="1402804" y="3036891"/>
        <a:ext cx="9112795" cy="12145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9827F7-B21F-49E8-AB9B-213DD7682AE8}">
      <dsp:nvSpPr>
        <dsp:cNvPr id="0" name=""/>
        <dsp:cNvSpPr/>
      </dsp:nvSpPr>
      <dsp:spPr>
        <a:xfrm>
          <a:off x="0" y="1375"/>
          <a:ext cx="10515600" cy="5860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D69CE-7000-415A-BB53-408006254F37}">
      <dsp:nvSpPr>
        <dsp:cNvPr id="0" name=""/>
        <dsp:cNvSpPr/>
      </dsp:nvSpPr>
      <dsp:spPr>
        <a:xfrm>
          <a:off x="177294" y="133247"/>
          <a:ext cx="322353" cy="3223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8DDA7-667C-4D88-9934-8EA18EA50BAE}">
      <dsp:nvSpPr>
        <dsp:cNvPr id="0" name=""/>
        <dsp:cNvSpPr/>
      </dsp:nvSpPr>
      <dsp:spPr>
        <a:xfrm>
          <a:off x="676942" y="1375"/>
          <a:ext cx="9838657" cy="58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29" tIns="62029" rIns="62029" bIns="620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Spell Checking, Keyword Search, Finding Synonyms </a:t>
          </a:r>
        </a:p>
      </dsp:txBody>
      <dsp:txXfrm>
        <a:off x="676942" y="1375"/>
        <a:ext cx="9838657" cy="586097"/>
      </dsp:txXfrm>
    </dsp:sp>
    <dsp:sp modelId="{3E9FA75B-9060-426D-A687-931CB03D7984}">
      <dsp:nvSpPr>
        <dsp:cNvPr id="0" name=""/>
        <dsp:cNvSpPr/>
      </dsp:nvSpPr>
      <dsp:spPr>
        <a:xfrm>
          <a:off x="0" y="733997"/>
          <a:ext cx="10515600" cy="5860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564E39-4258-47AC-8AD0-1D9EBDDF405E}">
      <dsp:nvSpPr>
        <dsp:cNvPr id="0" name=""/>
        <dsp:cNvSpPr/>
      </dsp:nvSpPr>
      <dsp:spPr>
        <a:xfrm>
          <a:off x="177294" y="865869"/>
          <a:ext cx="322353" cy="3223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C40FCA-A792-4AF2-B1BF-E814B39442D8}">
      <dsp:nvSpPr>
        <dsp:cNvPr id="0" name=""/>
        <dsp:cNvSpPr/>
      </dsp:nvSpPr>
      <dsp:spPr>
        <a:xfrm>
          <a:off x="676942" y="733997"/>
          <a:ext cx="9838657" cy="58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29" tIns="62029" rIns="62029" bIns="620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Part of Speech Tagging </a:t>
          </a:r>
        </a:p>
      </dsp:txBody>
      <dsp:txXfrm>
        <a:off x="676942" y="733997"/>
        <a:ext cx="9838657" cy="586097"/>
      </dsp:txXfrm>
    </dsp:sp>
    <dsp:sp modelId="{C8E1BE2F-27BB-44E1-A2B8-0E67D1A870E2}">
      <dsp:nvSpPr>
        <dsp:cNvPr id="0" name=""/>
        <dsp:cNvSpPr/>
      </dsp:nvSpPr>
      <dsp:spPr>
        <a:xfrm>
          <a:off x="0" y="1466619"/>
          <a:ext cx="10515600" cy="5860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1612B5-8675-4DAA-8EEC-EC0832FDCD6F}">
      <dsp:nvSpPr>
        <dsp:cNvPr id="0" name=""/>
        <dsp:cNvSpPr/>
      </dsp:nvSpPr>
      <dsp:spPr>
        <a:xfrm>
          <a:off x="177294" y="1598491"/>
          <a:ext cx="322353" cy="3223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6A713C-28CB-41B5-9ECF-FA3B6571E6FB}">
      <dsp:nvSpPr>
        <dsp:cNvPr id="0" name=""/>
        <dsp:cNvSpPr/>
      </dsp:nvSpPr>
      <dsp:spPr>
        <a:xfrm>
          <a:off x="676942" y="1466619"/>
          <a:ext cx="9838657" cy="58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29" tIns="62029" rIns="62029" bIns="620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Extracting information from a website - Location, people, temporal expressions </a:t>
          </a:r>
        </a:p>
      </dsp:txBody>
      <dsp:txXfrm>
        <a:off x="676942" y="1466619"/>
        <a:ext cx="9838657" cy="586097"/>
      </dsp:txXfrm>
    </dsp:sp>
    <dsp:sp modelId="{0E3F02B6-1D21-416E-9062-9D93EC8ED5B7}">
      <dsp:nvSpPr>
        <dsp:cNvPr id="0" name=""/>
        <dsp:cNvSpPr/>
      </dsp:nvSpPr>
      <dsp:spPr>
        <a:xfrm>
          <a:off x="0" y="2199242"/>
          <a:ext cx="10515600" cy="5860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554D1-1004-4701-880E-57DC40A26632}">
      <dsp:nvSpPr>
        <dsp:cNvPr id="0" name=""/>
        <dsp:cNvSpPr/>
      </dsp:nvSpPr>
      <dsp:spPr>
        <a:xfrm>
          <a:off x="177294" y="2331114"/>
          <a:ext cx="322353" cy="3223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D7208-69E0-4574-B3DF-BDA2B6ADA312}">
      <dsp:nvSpPr>
        <dsp:cNvPr id="0" name=""/>
        <dsp:cNvSpPr/>
      </dsp:nvSpPr>
      <dsp:spPr>
        <a:xfrm>
          <a:off x="676942" y="2199242"/>
          <a:ext cx="9838657" cy="58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29" tIns="62029" rIns="62029" bIns="620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Classifying text e.g. Sentiment analysis </a:t>
          </a:r>
        </a:p>
      </dsp:txBody>
      <dsp:txXfrm>
        <a:off x="676942" y="2199242"/>
        <a:ext cx="9838657" cy="586097"/>
      </dsp:txXfrm>
    </dsp:sp>
    <dsp:sp modelId="{CFD93B75-3FE8-4D9B-8167-7012D3499702}">
      <dsp:nvSpPr>
        <dsp:cNvPr id="0" name=""/>
        <dsp:cNvSpPr/>
      </dsp:nvSpPr>
      <dsp:spPr>
        <a:xfrm>
          <a:off x="0" y="2931864"/>
          <a:ext cx="10515600" cy="5860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37C9C5-8DC3-4AF1-B827-56809322BD4B}">
      <dsp:nvSpPr>
        <dsp:cNvPr id="0" name=""/>
        <dsp:cNvSpPr/>
      </dsp:nvSpPr>
      <dsp:spPr>
        <a:xfrm>
          <a:off x="177294" y="3063736"/>
          <a:ext cx="322353" cy="32235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81662-F2EE-4E3D-B3EF-49169B765F2C}">
      <dsp:nvSpPr>
        <dsp:cNvPr id="0" name=""/>
        <dsp:cNvSpPr/>
      </dsp:nvSpPr>
      <dsp:spPr>
        <a:xfrm>
          <a:off x="676942" y="2931864"/>
          <a:ext cx="9838657" cy="58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29" tIns="62029" rIns="62029" bIns="620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Machine translation  </a:t>
          </a:r>
        </a:p>
      </dsp:txBody>
      <dsp:txXfrm>
        <a:off x="676942" y="2931864"/>
        <a:ext cx="9838657" cy="586097"/>
      </dsp:txXfrm>
    </dsp:sp>
    <dsp:sp modelId="{8E2F6051-5AC5-4150-A3A6-8CCD23EC0DA6}">
      <dsp:nvSpPr>
        <dsp:cNvPr id="0" name=""/>
        <dsp:cNvSpPr/>
      </dsp:nvSpPr>
      <dsp:spPr>
        <a:xfrm>
          <a:off x="0" y="3664486"/>
          <a:ext cx="10515600" cy="58609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6FED5C-1B2C-4E02-8A36-0A3602B46472}">
      <dsp:nvSpPr>
        <dsp:cNvPr id="0" name=""/>
        <dsp:cNvSpPr/>
      </dsp:nvSpPr>
      <dsp:spPr>
        <a:xfrm>
          <a:off x="177294" y="3796358"/>
          <a:ext cx="322353" cy="32235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F0B11B-1DB4-4D33-AAF1-FFBA8D98B4FE}">
      <dsp:nvSpPr>
        <dsp:cNvPr id="0" name=""/>
        <dsp:cNvSpPr/>
      </dsp:nvSpPr>
      <dsp:spPr>
        <a:xfrm>
          <a:off x="676942" y="3664486"/>
          <a:ext cx="9838657" cy="5860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029" tIns="62029" rIns="62029" bIns="620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Complex question answering Conversational Agents/dialog systems often containing: speech recognition, language analysis, dialogue processing, information retrieval, text to speech</a:t>
          </a:r>
        </a:p>
      </dsp:txBody>
      <dsp:txXfrm>
        <a:off x="676942" y="3664486"/>
        <a:ext cx="9838657" cy="5860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1CA78-2BC8-41C7-8653-01CC08EAEEFE}">
      <dsp:nvSpPr>
        <dsp:cNvPr id="0" name=""/>
        <dsp:cNvSpPr/>
      </dsp:nvSpPr>
      <dsp:spPr>
        <a:xfrm>
          <a:off x="212335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A9D20D-3D55-4ADB-AF29-A923AC72B0E2}">
      <dsp:nvSpPr>
        <dsp:cNvPr id="0" name=""/>
        <dsp:cNvSpPr/>
      </dsp:nvSpPr>
      <dsp:spPr>
        <a:xfrm>
          <a:off x="492877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02B8B-11CF-4E5F-8225-96276D6A29F4}">
      <dsp:nvSpPr>
        <dsp:cNvPr id="0" name=""/>
        <dsp:cNvSpPr/>
      </dsp:nvSpPr>
      <dsp:spPr>
        <a:xfrm>
          <a:off x="1834517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Environment setup</a:t>
          </a:r>
        </a:p>
      </dsp:txBody>
      <dsp:txXfrm>
        <a:off x="1834517" y="428648"/>
        <a:ext cx="3148942" cy="1335915"/>
      </dsp:txXfrm>
    </dsp:sp>
    <dsp:sp modelId="{A4D9F672-CE52-4746-952D-25D7B79C44DD}">
      <dsp:nvSpPr>
        <dsp:cNvPr id="0" name=""/>
        <dsp:cNvSpPr/>
      </dsp:nvSpPr>
      <dsp:spPr>
        <a:xfrm>
          <a:off x="5532139" y="428648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93A75-6101-406A-98E1-7E8208CB1A95}">
      <dsp:nvSpPr>
        <dsp:cNvPr id="0" name=""/>
        <dsp:cNvSpPr/>
      </dsp:nvSpPr>
      <dsp:spPr>
        <a:xfrm>
          <a:off x="5812681" y="709190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E3112-F516-4D82-9305-0D83E73E57FE}">
      <dsp:nvSpPr>
        <dsp:cNvPr id="0" name=""/>
        <dsp:cNvSpPr/>
      </dsp:nvSpPr>
      <dsp:spPr>
        <a:xfrm>
          <a:off x="7154322" y="428648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Package management</a:t>
          </a:r>
        </a:p>
      </dsp:txBody>
      <dsp:txXfrm>
        <a:off x="7154322" y="428648"/>
        <a:ext cx="3148942" cy="1335915"/>
      </dsp:txXfrm>
    </dsp:sp>
    <dsp:sp modelId="{42D4F9EA-F70E-48CE-A256-961C861A314C}">
      <dsp:nvSpPr>
        <dsp:cNvPr id="0" name=""/>
        <dsp:cNvSpPr/>
      </dsp:nvSpPr>
      <dsp:spPr>
        <a:xfrm>
          <a:off x="212335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61A143-533B-4B5D-BFF6-E693DBDAF5D4}">
      <dsp:nvSpPr>
        <dsp:cNvPr id="0" name=""/>
        <dsp:cNvSpPr/>
      </dsp:nvSpPr>
      <dsp:spPr>
        <a:xfrm>
          <a:off x="492877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2CEDE-F001-4E12-A9F6-A3118D6F3F86}">
      <dsp:nvSpPr>
        <dsp:cNvPr id="0" name=""/>
        <dsp:cNvSpPr/>
      </dsp:nvSpPr>
      <dsp:spPr>
        <a:xfrm>
          <a:off x="1834517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Python syntax – variables and data types, basic operations, string methods, </a:t>
          </a:r>
        </a:p>
      </dsp:txBody>
      <dsp:txXfrm>
        <a:off x="1834517" y="2487396"/>
        <a:ext cx="3148942" cy="1335915"/>
      </dsp:txXfrm>
    </dsp:sp>
    <dsp:sp modelId="{D9B5206B-F9CA-4EB7-9B69-A2E1ABCF8799}">
      <dsp:nvSpPr>
        <dsp:cNvPr id="0" name=""/>
        <dsp:cNvSpPr/>
      </dsp:nvSpPr>
      <dsp:spPr>
        <a:xfrm>
          <a:off x="5532139" y="2487396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D7C4DF-AF26-4620-8072-7E6C57707C14}">
      <dsp:nvSpPr>
        <dsp:cNvPr id="0" name=""/>
        <dsp:cNvSpPr/>
      </dsp:nvSpPr>
      <dsp:spPr>
        <a:xfrm>
          <a:off x="5812681" y="2767938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B3639-584E-4D32-A578-44A0D83482D7}">
      <dsp:nvSpPr>
        <dsp:cNvPr id="0" name=""/>
        <dsp:cNvSpPr/>
      </dsp:nvSpPr>
      <dsp:spPr>
        <a:xfrm>
          <a:off x="7154322" y="2487396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Control structures – conditionals, loops</a:t>
          </a:r>
        </a:p>
      </dsp:txBody>
      <dsp:txXfrm>
        <a:off x="7154322" y="2487396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0T04:37:45.7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0 128,'0'6'0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7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3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0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44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27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2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26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17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3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3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357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luone/NLP_Clas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F5618-C3B1-77F3-5FA6-5F04E95D4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8200" dirty="0"/>
              <a:t>Introduction to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C54AF3-4446-674B-AF93-1CBCC4CEE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5EFA9B"/>
          </a:solidFill>
          <a:ln w="38100" cap="rnd">
            <a:solidFill>
              <a:srgbClr val="5EFA9B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C5F1C3-559B-996B-9AA0-9563E006F2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03" r="36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50702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7FD31E-4050-2ECA-F0A8-42BE3A00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Getting started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14:cNvPr>
              <p14:cNvContentPartPr>
                <a14:cpLocks xmlns:a14="http://schemas.microsoft.com/office/drawing/2010/main" noGrp="1" noRot="1" noChangeAspect="1" noMove="1" noResize="1" noEditPoints="1" noAdjustHandles="1" noChangeArrowheads="1" noChangeShapeType="1"/>
              </p14:cNvContentPartPr>
              <p14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14:nvPr>
            </p14:nvContentPartPr>
            <p14:xfrm>
              <a:off x="5755403" y="1971579"/>
              <a:ext cx="360" cy="2160"/>
            </p14:xfrm>
          </p:contentPart>
        </mc:Choice>
        <mc:Fallback xmlns="">
          <p:pic>
            <p:nvPicPr>
              <p:cNvPr id="1037" name="Ink 1036">
                <a:extLst>
                  <a:ext uri="{FF2B5EF4-FFF2-40B4-BE49-F238E27FC236}">
                    <a16:creationId xmlns:a16="http://schemas.microsoft.com/office/drawing/2014/main" id="{070477C5-0410-4E4F-97A1-F84C2465C1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37403" y="1956150"/>
                <a:ext cx="36000" cy="32709"/>
              </a:xfrm>
              <a:prstGeom prst="rect">
                <a:avLst/>
              </a:prstGeom>
            </p:spPr>
          </p:pic>
        </mc:Fallback>
      </mc:AlternateContent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992" y="704088"/>
            <a:ext cx="18288" cy="1316736"/>
          </a:xfrm>
          <a:custGeom>
            <a:avLst/>
            <a:gdLst>
              <a:gd name="connsiteX0" fmla="*/ 0 w 18288"/>
              <a:gd name="connsiteY0" fmla="*/ 0 h 1316736"/>
              <a:gd name="connsiteX1" fmla="*/ 18288 w 18288"/>
              <a:gd name="connsiteY1" fmla="*/ 0 h 1316736"/>
              <a:gd name="connsiteX2" fmla="*/ 18288 w 18288"/>
              <a:gd name="connsiteY2" fmla="*/ 632033 h 1316736"/>
              <a:gd name="connsiteX3" fmla="*/ 18288 w 18288"/>
              <a:gd name="connsiteY3" fmla="*/ 1316736 h 1316736"/>
              <a:gd name="connsiteX4" fmla="*/ 0 w 18288"/>
              <a:gd name="connsiteY4" fmla="*/ 1316736 h 1316736"/>
              <a:gd name="connsiteX5" fmla="*/ 0 w 18288"/>
              <a:gd name="connsiteY5" fmla="*/ 671535 h 1316736"/>
              <a:gd name="connsiteX6" fmla="*/ 0 w 18288"/>
              <a:gd name="connsiteY6" fmla="*/ 0 h 131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288" h="1316736" fill="none" extrusionOk="0">
                <a:moveTo>
                  <a:pt x="0" y="0"/>
                </a:moveTo>
                <a:cubicBezTo>
                  <a:pt x="5414" y="683"/>
                  <a:pt x="12510" y="720"/>
                  <a:pt x="18288" y="0"/>
                </a:cubicBezTo>
                <a:cubicBezTo>
                  <a:pt x="11385" y="276484"/>
                  <a:pt x="47354" y="495364"/>
                  <a:pt x="18288" y="632033"/>
                </a:cubicBezTo>
                <a:cubicBezTo>
                  <a:pt x="-10778" y="768702"/>
                  <a:pt x="26786" y="1005085"/>
                  <a:pt x="18288" y="1316736"/>
                </a:cubicBezTo>
                <a:cubicBezTo>
                  <a:pt x="9577" y="1315893"/>
                  <a:pt x="6900" y="1316365"/>
                  <a:pt x="0" y="1316736"/>
                </a:cubicBezTo>
                <a:cubicBezTo>
                  <a:pt x="-29997" y="1144491"/>
                  <a:pt x="20055" y="926108"/>
                  <a:pt x="0" y="671535"/>
                </a:cubicBezTo>
                <a:cubicBezTo>
                  <a:pt x="-20055" y="416962"/>
                  <a:pt x="15787" y="211813"/>
                  <a:pt x="0" y="0"/>
                </a:cubicBezTo>
                <a:close/>
              </a:path>
              <a:path w="18288" h="1316736" stroke="0" extrusionOk="0">
                <a:moveTo>
                  <a:pt x="0" y="0"/>
                </a:moveTo>
                <a:cubicBezTo>
                  <a:pt x="5341" y="9"/>
                  <a:pt x="11148" y="-611"/>
                  <a:pt x="18288" y="0"/>
                </a:cubicBezTo>
                <a:cubicBezTo>
                  <a:pt x="-6741" y="195124"/>
                  <a:pt x="36996" y="409062"/>
                  <a:pt x="18288" y="618866"/>
                </a:cubicBezTo>
                <a:cubicBezTo>
                  <a:pt x="-420" y="828670"/>
                  <a:pt x="28345" y="1144651"/>
                  <a:pt x="18288" y="1316736"/>
                </a:cubicBezTo>
                <a:cubicBezTo>
                  <a:pt x="10476" y="1317615"/>
                  <a:pt x="8805" y="1316987"/>
                  <a:pt x="0" y="1316736"/>
                </a:cubicBezTo>
                <a:cubicBezTo>
                  <a:pt x="30302" y="1053606"/>
                  <a:pt x="-1997" y="890047"/>
                  <a:pt x="0" y="671535"/>
                </a:cubicBezTo>
                <a:cubicBezTo>
                  <a:pt x="1997" y="453023"/>
                  <a:pt x="-25538" y="322042"/>
                  <a:pt x="0" y="0"/>
                </a:cubicBezTo>
                <a:close/>
              </a:path>
            </a:pathLst>
          </a:custGeom>
          <a:solidFill>
            <a:srgbClr val="FFB842"/>
          </a:solidFill>
          <a:ln w="34925">
            <a:solidFill>
              <a:srgbClr val="FFB84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Natural Language Processing Functionality in AI">
            <a:extLst>
              <a:ext uri="{FF2B5EF4-FFF2-40B4-BE49-F238E27FC236}">
                <a16:creationId xmlns:a16="http://schemas.microsoft.com/office/drawing/2014/main" id="{4E0E292C-71B1-6D9A-6F91-3E5783FB7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2660216"/>
            <a:ext cx="10917936" cy="3220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hon: find out the best courses - beecrowd">
            <a:extLst>
              <a:ext uri="{FF2B5EF4-FFF2-40B4-BE49-F238E27FC236}">
                <a16:creationId xmlns:a16="http://schemas.microsoft.com/office/drawing/2014/main" id="{3AA63B59-57EE-D815-EB2E-E6E3A1D9A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73" y="722534"/>
            <a:ext cx="1471933" cy="110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55155FD-157F-BE7A-3F04-87B84A7C63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68" y="866466"/>
            <a:ext cx="2351710" cy="98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4795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10127-F255-2DB4-18B2-6C416F838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for </a:t>
            </a:r>
            <a:r>
              <a:rPr lang="en-US" dirty="0" err="1"/>
              <a:t>nlp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1333C6-69BB-DA03-7607-9A0E3034CA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6498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0D68-89BB-D426-51D4-DA529A753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-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84298-CC8A-479A-5F20-89EE05EB8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98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0F9E-258B-7E36-FE4D-AE81E8760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C8E8B-8222-0AF4-F2C7-9AE136B7C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Building on the sample codes from class, Create a program called </a:t>
            </a:r>
            <a:r>
              <a:rPr lang="en-US" b="1" dirty="0"/>
              <a:t>text_analyzer.py </a:t>
            </a:r>
            <a:r>
              <a:rPr lang="en-US" dirty="0"/>
              <a:t>that includes:</a:t>
            </a:r>
          </a:p>
          <a:p>
            <a:pPr marL="514350" indent="-514350">
              <a:buAutoNum type="arabicPeriod"/>
            </a:pPr>
            <a:r>
              <a:rPr lang="en-US" dirty="0"/>
              <a:t>Input Handling: Accept text input from user or file </a:t>
            </a:r>
          </a:p>
          <a:p>
            <a:pPr marL="514350" indent="-514350">
              <a:buAutoNum type="arabicPeriod"/>
            </a:pPr>
            <a:r>
              <a:rPr lang="en-US" dirty="0"/>
              <a:t>Basic Statistics: Word count, character count, sentence count </a:t>
            </a:r>
          </a:p>
          <a:p>
            <a:pPr marL="514350" indent="-514350">
              <a:buAutoNum type="arabicPeriod"/>
            </a:pPr>
            <a:r>
              <a:rPr lang="en-US" dirty="0"/>
              <a:t>Text Analysis: Most frequent characters Longest and shortest words Vowel/consonant ratio </a:t>
            </a:r>
          </a:p>
          <a:p>
            <a:pPr marL="514350" indent="-514350">
              <a:buAutoNum type="arabicPeriod"/>
            </a:pPr>
            <a:r>
              <a:rPr lang="en-US" dirty="0"/>
              <a:t>Text Transformations: Clean text (remove punctuation/extra spaces) Convert case Reverse words or entire text </a:t>
            </a:r>
          </a:p>
          <a:p>
            <a:pPr marL="514350" indent="-514350">
              <a:buAutoNum type="arabicPeriod"/>
            </a:pPr>
            <a:r>
              <a:rPr lang="en-US" dirty="0"/>
              <a:t>Output Formatting: Present results in a readable format</a:t>
            </a:r>
          </a:p>
        </p:txBody>
      </p:sp>
    </p:spTree>
    <p:extLst>
      <p:ext uri="{BB962C8B-B14F-4D97-AF65-F5344CB8AC3E}">
        <p14:creationId xmlns:p14="http://schemas.microsoft.com/office/powerpoint/2010/main" val="3656404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B8532-A00D-CC0C-427E-01041116C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2EA81-9FF5-F88A-8505-9E1E0D83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F838-46C3-8094-BFAA-925F5CE1D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Check and clone the git folder from class: </a:t>
            </a:r>
            <a:r>
              <a:rPr lang="en-US" dirty="0">
                <a:hlinkClick r:id="rId2"/>
              </a:rPr>
              <a:t>git link</a:t>
            </a:r>
            <a:r>
              <a:rPr lang="en-US" dirty="0"/>
              <a:t> https://github.com/Foluone/NLP_Class.git </a:t>
            </a:r>
          </a:p>
          <a:p>
            <a:r>
              <a:rPr lang="en-US" dirty="0"/>
              <a:t>Create a Week 1 folder</a:t>
            </a:r>
          </a:p>
          <a:p>
            <a:r>
              <a:rPr lang="en-US" dirty="0"/>
              <a:t>Complete all three programs as well as the main assignment</a:t>
            </a:r>
          </a:p>
          <a:p>
            <a:pPr lvl="1"/>
            <a:r>
              <a:rPr lang="en-US" dirty="0"/>
              <a:t>environment_check.py </a:t>
            </a:r>
          </a:p>
          <a:p>
            <a:pPr lvl="1"/>
            <a:r>
              <a:rPr lang="en-US" dirty="0"/>
              <a:t>word_counter.py</a:t>
            </a:r>
          </a:p>
          <a:p>
            <a:pPr lvl="1"/>
            <a:r>
              <a:rPr lang="en-US" dirty="0"/>
              <a:t>text_formatter.py </a:t>
            </a:r>
          </a:p>
          <a:p>
            <a:pPr lvl="1"/>
            <a:r>
              <a:rPr lang="en-US" dirty="0"/>
              <a:t>text_analyzer.py (main assignment – a boiler plate code is </a:t>
            </a:r>
            <a:r>
              <a:rPr lang="en-US"/>
              <a:t>included already).</a:t>
            </a:r>
            <a:endParaRPr lang="en-US" dirty="0"/>
          </a:p>
          <a:p>
            <a:r>
              <a:rPr lang="en-US" dirty="0"/>
              <a:t>Create README.md containing your basic information, the files included in the folder as well as an instruction on how to run the codes you are providing.</a:t>
            </a:r>
          </a:p>
        </p:txBody>
      </p:sp>
    </p:spTree>
    <p:extLst>
      <p:ext uri="{BB962C8B-B14F-4D97-AF65-F5344CB8AC3E}">
        <p14:creationId xmlns:p14="http://schemas.microsoft.com/office/powerpoint/2010/main" val="2173610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36B7-188B-5205-C90A-F4516750F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AC447-9529-E791-237F-3C0DF462B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"Natural language is the most important part of artificial intelligence." John Searle</a:t>
            </a:r>
          </a:p>
          <a:p>
            <a:r>
              <a:rPr lang="en-US" dirty="0"/>
              <a:t>"Natural language processing is a cornerstone of artificial intelligence, allowing computers to read and understand human language, as well as to produce and recognize speech." Ginni Rometty </a:t>
            </a:r>
          </a:p>
          <a:p>
            <a:r>
              <a:rPr lang="en-US" dirty="0"/>
              <a:t>"Natural language processing is one of the most important fields in artificial intelligence and also one of the most difficult." Dan </a:t>
            </a:r>
            <a:r>
              <a:rPr lang="en-US" dirty="0" err="1"/>
              <a:t>Jurafsky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13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84BB-B4E6-D9AA-1A1C-C75552557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FDD0E5-6263-0DC5-0175-F772762D9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2587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47B6BBF-09F2-4A29-AE4E-3771E29248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E65F35-6CA9-22AD-503C-0C17ABDC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34029"/>
            <a:ext cx="10921640" cy="1314698"/>
          </a:xfrm>
        </p:spPr>
        <p:txBody>
          <a:bodyPr anchor="ctr">
            <a:normAutofit/>
          </a:bodyPr>
          <a:lstStyle/>
          <a:p>
            <a:pPr algn="ctr"/>
            <a:r>
              <a:rPr lang="en-US" sz="7200"/>
              <a:t>schedule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48305" y="2241737"/>
            <a:ext cx="10900219" cy="18288"/>
          </a:xfrm>
          <a:custGeom>
            <a:avLst/>
            <a:gdLst>
              <a:gd name="connsiteX0" fmla="*/ 0 w 10900219"/>
              <a:gd name="connsiteY0" fmla="*/ 0 h 18288"/>
              <a:gd name="connsiteX1" fmla="*/ 463259 w 10900219"/>
              <a:gd name="connsiteY1" fmla="*/ 0 h 18288"/>
              <a:gd name="connsiteX2" fmla="*/ 1144523 w 10900219"/>
              <a:gd name="connsiteY2" fmla="*/ 0 h 18288"/>
              <a:gd name="connsiteX3" fmla="*/ 1934789 w 10900219"/>
              <a:gd name="connsiteY3" fmla="*/ 0 h 18288"/>
              <a:gd name="connsiteX4" fmla="*/ 2289046 w 10900219"/>
              <a:gd name="connsiteY4" fmla="*/ 0 h 18288"/>
              <a:gd name="connsiteX5" fmla="*/ 2643303 w 10900219"/>
              <a:gd name="connsiteY5" fmla="*/ 0 h 18288"/>
              <a:gd name="connsiteX6" fmla="*/ 3542571 w 10900219"/>
              <a:gd name="connsiteY6" fmla="*/ 0 h 18288"/>
              <a:gd name="connsiteX7" fmla="*/ 4223835 w 10900219"/>
              <a:gd name="connsiteY7" fmla="*/ 0 h 18288"/>
              <a:gd name="connsiteX8" fmla="*/ 4578092 w 10900219"/>
              <a:gd name="connsiteY8" fmla="*/ 0 h 18288"/>
              <a:gd name="connsiteX9" fmla="*/ 5259356 w 10900219"/>
              <a:gd name="connsiteY9" fmla="*/ 0 h 18288"/>
              <a:gd name="connsiteX10" fmla="*/ 6158624 w 10900219"/>
              <a:gd name="connsiteY10" fmla="*/ 0 h 18288"/>
              <a:gd name="connsiteX11" fmla="*/ 6730885 w 10900219"/>
              <a:gd name="connsiteY11" fmla="*/ 0 h 18288"/>
              <a:gd name="connsiteX12" fmla="*/ 7303147 w 10900219"/>
              <a:gd name="connsiteY12" fmla="*/ 0 h 18288"/>
              <a:gd name="connsiteX13" fmla="*/ 7984410 w 10900219"/>
              <a:gd name="connsiteY13" fmla="*/ 0 h 18288"/>
              <a:gd name="connsiteX14" fmla="*/ 8774676 w 10900219"/>
              <a:gd name="connsiteY14" fmla="*/ 0 h 18288"/>
              <a:gd name="connsiteX15" fmla="*/ 9564942 w 10900219"/>
              <a:gd name="connsiteY15" fmla="*/ 0 h 18288"/>
              <a:gd name="connsiteX16" fmla="*/ 10900219 w 10900219"/>
              <a:gd name="connsiteY16" fmla="*/ 0 h 18288"/>
              <a:gd name="connsiteX17" fmla="*/ 10900219 w 10900219"/>
              <a:gd name="connsiteY17" fmla="*/ 18288 h 18288"/>
              <a:gd name="connsiteX18" fmla="*/ 10436960 w 10900219"/>
              <a:gd name="connsiteY18" fmla="*/ 18288 h 18288"/>
              <a:gd name="connsiteX19" fmla="*/ 9537692 w 10900219"/>
              <a:gd name="connsiteY19" fmla="*/ 18288 h 18288"/>
              <a:gd name="connsiteX20" fmla="*/ 8856428 w 10900219"/>
              <a:gd name="connsiteY20" fmla="*/ 18288 h 18288"/>
              <a:gd name="connsiteX21" fmla="*/ 8502171 w 10900219"/>
              <a:gd name="connsiteY21" fmla="*/ 18288 h 18288"/>
              <a:gd name="connsiteX22" fmla="*/ 7820907 w 10900219"/>
              <a:gd name="connsiteY22" fmla="*/ 18288 h 18288"/>
              <a:gd name="connsiteX23" fmla="*/ 7248646 w 10900219"/>
              <a:gd name="connsiteY23" fmla="*/ 18288 h 18288"/>
              <a:gd name="connsiteX24" fmla="*/ 6676384 w 10900219"/>
              <a:gd name="connsiteY24" fmla="*/ 18288 h 18288"/>
              <a:gd name="connsiteX25" fmla="*/ 6104123 w 10900219"/>
              <a:gd name="connsiteY25" fmla="*/ 18288 h 18288"/>
              <a:gd name="connsiteX26" fmla="*/ 5531861 w 10900219"/>
              <a:gd name="connsiteY26" fmla="*/ 18288 h 18288"/>
              <a:gd name="connsiteX27" fmla="*/ 4741595 w 10900219"/>
              <a:gd name="connsiteY27" fmla="*/ 18288 h 18288"/>
              <a:gd name="connsiteX28" fmla="*/ 4060332 w 10900219"/>
              <a:gd name="connsiteY28" fmla="*/ 18288 h 18288"/>
              <a:gd name="connsiteX29" fmla="*/ 3706074 w 10900219"/>
              <a:gd name="connsiteY29" fmla="*/ 18288 h 18288"/>
              <a:gd name="connsiteX30" fmla="*/ 3133813 w 10900219"/>
              <a:gd name="connsiteY30" fmla="*/ 18288 h 18288"/>
              <a:gd name="connsiteX31" fmla="*/ 2343547 w 10900219"/>
              <a:gd name="connsiteY31" fmla="*/ 18288 h 18288"/>
              <a:gd name="connsiteX32" fmla="*/ 1880288 w 10900219"/>
              <a:gd name="connsiteY32" fmla="*/ 18288 h 18288"/>
              <a:gd name="connsiteX33" fmla="*/ 981020 w 10900219"/>
              <a:gd name="connsiteY33" fmla="*/ 18288 h 18288"/>
              <a:gd name="connsiteX34" fmla="*/ 0 w 10900219"/>
              <a:gd name="connsiteY34" fmla="*/ 18288 h 18288"/>
              <a:gd name="connsiteX35" fmla="*/ 0 w 10900219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900219" h="18288" fill="none" extrusionOk="0">
                <a:moveTo>
                  <a:pt x="0" y="0"/>
                </a:moveTo>
                <a:cubicBezTo>
                  <a:pt x="118469" y="-6619"/>
                  <a:pt x="329397" y="-5525"/>
                  <a:pt x="463259" y="0"/>
                </a:cubicBezTo>
                <a:cubicBezTo>
                  <a:pt x="597121" y="5525"/>
                  <a:pt x="866598" y="4881"/>
                  <a:pt x="1144523" y="0"/>
                </a:cubicBezTo>
                <a:cubicBezTo>
                  <a:pt x="1422448" y="-4881"/>
                  <a:pt x="1761178" y="17159"/>
                  <a:pt x="1934789" y="0"/>
                </a:cubicBezTo>
                <a:cubicBezTo>
                  <a:pt x="2108400" y="-17159"/>
                  <a:pt x="2119134" y="-4032"/>
                  <a:pt x="2289046" y="0"/>
                </a:cubicBezTo>
                <a:cubicBezTo>
                  <a:pt x="2458958" y="4032"/>
                  <a:pt x="2472610" y="15385"/>
                  <a:pt x="2643303" y="0"/>
                </a:cubicBezTo>
                <a:cubicBezTo>
                  <a:pt x="2813996" y="-15385"/>
                  <a:pt x="3334189" y="-21234"/>
                  <a:pt x="3542571" y="0"/>
                </a:cubicBezTo>
                <a:cubicBezTo>
                  <a:pt x="3750953" y="21234"/>
                  <a:pt x="3991639" y="13212"/>
                  <a:pt x="4223835" y="0"/>
                </a:cubicBezTo>
                <a:cubicBezTo>
                  <a:pt x="4456031" y="-13212"/>
                  <a:pt x="4466914" y="13318"/>
                  <a:pt x="4578092" y="0"/>
                </a:cubicBezTo>
                <a:cubicBezTo>
                  <a:pt x="4689270" y="-13318"/>
                  <a:pt x="5120635" y="31363"/>
                  <a:pt x="5259356" y="0"/>
                </a:cubicBezTo>
                <a:cubicBezTo>
                  <a:pt x="5398077" y="-31363"/>
                  <a:pt x="5954119" y="-7091"/>
                  <a:pt x="6158624" y="0"/>
                </a:cubicBezTo>
                <a:cubicBezTo>
                  <a:pt x="6363129" y="7091"/>
                  <a:pt x="6535071" y="-8480"/>
                  <a:pt x="6730885" y="0"/>
                </a:cubicBezTo>
                <a:cubicBezTo>
                  <a:pt x="6926699" y="8480"/>
                  <a:pt x="7091018" y="19194"/>
                  <a:pt x="7303147" y="0"/>
                </a:cubicBezTo>
                <a:cubicBezTo>
                  <a:pt x="7515276" y="-19194"/>
                  <a:pt x="7840361" y="30755"/>
                  <a:pt x="7984410" y="0"/>
                </a:cubicBezTo>
                <a:cubicBezTo>
                  <a:pt x="8128459" y="-30755"/>
                  <a:pt x="8498590" y="39460"/>
                  <a:pt x="8774676" y="0"/>
                </a:cubicBezTo>
                <a:cubicBezTo>
                  <a:pt x="9050762" y="-39460"/>
                  <a:pt x="9204381" y="36508"/>
                  <a:pt x="9564942" y="0"/>
                </a:cubicBezTo>
                <a:cubicBezTo>
                  <a:pt x="9925503" y="-36508"/>
                  <a:pt x="10235542" y="59225"/>
                  <a:pt x="10900219" y="0"/>
                </a:cubicBezTo>
                <a:cubicBezTo>
                  <a:pt x="10900865" y="4451"/>
                  <a:pt x="10900709" y="9226"/>
                  <a:pt x="10900219" y="18288"/>
                </a:cubicBezTo>
                <a:cubicBezTo>
                  <a:pt x="10675942" y="21751"/>
                  <a:pt x="10609372" y="26977"/>
                  <a:pt x="10436960" y="18288"/>
                </a:cubicBezTo>
                <a:cubicBezTo>
                  <a:pt x="10264548" y="9599"/>
                  <a:pt x="9961150" y="-11074"/>
                  <a:pt x="9537692" y="18288"/>
                </a:cubicBezTo>
                <a:cubicBezTo>
                  <a:pt x="9114234" y="47650"/>
                  <a:pt x="9087386" y="35169"/>
                  <a:pt x="8856428" y="18288"/>
                </a:cubicBezTo>
                <a:cubicBezTo>
                  <a:pt x="8625470" y="1407"/>
                  <a:pt x="8634361" y="13786"/>
                  <a:pt x="8502171" y="18288"/>
                </a:cubicBezTo>
                <a:cubicBezTo>
                  <a:pt x="8369981" y="22790"/>
                  <a:pt x="8132296" y="22561"/>
                  <a:pt x="7820907" y="18288"/>
                </a:cubicBezTo>
                <a:cubicBezTo>
                  <a:pt x="7509518" y="14015"/>
                  <a:pt x="7432447" y="29431"/>
                  <a:pt x="7248646" y="18288"/>
                </a:cubicBezTo>
                <a:cubicBezTo>
                  <a:pt x="7064845" y="7145"/>
                  <a:pt x="6954380" y="2746"/>
                  <a:pt x="6676384" y="18288"/>
                </a:cubicBezTo>
                <a:cubicBezTo>
                  <a:pt x="6398388" y="33830"/>
                  <a:pt x="6292480" y="-4579"/>
                  <a:pt x="6104123" y="18288"/>
                </a:cubicBezTo>
                <a:cubicBezTo>
                  <a:pt x="5915766" y="41155"/>
                  <a:pt x="5703359" y="-8437"/>
                  <a:pt x="5531861" y="18288"/>
                </a:cubicBezTo>
                <a:cubicBezTo>
                  <a:pt x="5360363" y="45013"/>
                  <a:pt x="5056784" y="-12121"/>
                  <a:pt x="4741595" y="18288"/>
                </a:cubicBezTo>
                <a:cubicBezTo>
                  <a:pt x="4426406" y="48697"/>
                  <a:pt x="4364529" y="-10910"/>
                  <a:pt x="4060332" y="18288"/>
                </a:cubicBezTo>
                <a:cubicBezTo>
                  <a:pt x="3756135" y="47486"/>
                  <a:pt x="3816049" y="13364"/>
                  <a:pt x="3706074" y="18288"/>
                </a:cubicBezTo>
                <a:cubicBezTo>
                  <a:pt x="3596099" y="23212"/>
                  <a:pt x="3382238" y="37686"/>
                  <a:pt x="3133813" y="18288"/>
                </a:cubicBezTo>
                <a:cubicBezTo>
                  <a:pt x="2885388" y="-1110"/>
                  <a:pt x="2523125" y="15465"/>
                  <a:pt x="2343547" y="18288"/>
                </a:cubicBezTo>
                <a:cubicBezTo>
                  <a:pt x="2163969" y="21111"/>
                  <a:pt x="1985160" y="33196"/>
                  <a:pt x="1880288" y="18288"/>
                </a:cubicBezTo>
                <a:cubicBezTo>
                  <a:pt x="1775416" y="3380"/>
                  <a:pt x="1261751" y="-9914"/>
                  <a:pt x="981020" y="18288"/>
                </a:cubicBezTo>
                <a:cubicBezTo>
                  <a:pt x="700289" y="46490"/>
                  <a:pt x="314212" y="-15659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900219" h="18288" stroke="0" extrusionOk="0">
                <a:moveTo>
                  <a:pt x="0" y="0"/>
                </a:moveTo>
                <a:cubicBezTo>
                  <a:pt x="269624" y="3698"/>
                  <a:pt x="383061" y="-5818"/>
                  <a:pt x="572261" y="0"/>
                </a:cubicBezTo>
                <a:cubicBezTo>
                  <a:pt x="761461" y="5818"/>
                  <a:pt x="826360" y="-1890"/>
                  <a:pt x="926519" y="0"/>
                </a:cubicBezTo>
                <a:cubicBezTo>
                  <a:pt x="1026678" y="1890"/>
                  <a:pt x="1621671" y="-1096"/>
                  <a:pt x="1825787" y="0"/>
                </a:cubicBezTo>
                <a:cubicBezTo>
                  <a:pt x="2029903" y="1096"/>
                  <a:pt x="2212612" y="17145"/>
                  <a:pt x="2398048" y="0"/>
                </a:cubicBezTo>
                <a:cubicBezTo>
                  <a:pt x="2583484" y="-17145"/>
                  <a:pt x="2739759" y="-14168"/>
                  <a:pt x="2970310" y="0"/>
                </a:cubicBezTo>
                <a:cubicBezTo>
                  <a:pt x="3200861" y="14168"/>
                  <a:pt x="3502691" y="33180"/>
                  <a:pt x="3869578" y="0"/>
                </a:cubicBezTo>
                <a:cubicBezTo>
                  <a:pt x="4236465" y="-33180"/>
                  <a:pt x="4122134" y="-10470"/>
                  <a:pt x="4332837" y="0"/>
                </a:cubicBezTo>
                <a:cubicBezTo>
                  <a:pt x="4543540" y="10470"/>
                  <a:pt x="4834652" y="3572"/>
                  <a:pt x="5232105" y="0"/>
                </a:cubicBezTo>
                <a:cubicBezTo>
                  <a:pt x="5629558" y="-3572"/>
                  <a:pt x="5773178" y="-6604"/>
                  <a:pt x="6131373" y="0"/>
                </a:cubicBezTo>
                <a:cubicBezTo>
                  <a:pt x="6489568" y="6604"/>
                  <a:pt x="6621532" y="18870"/>
                  <a:pt x="6812637" y="0"/>
                </a:cubicBezTo>
                <a:cubicBezTo>
                  <a:pt x="7003742" y="-18870"/>
                  <a:pt x="7311146" y="18959"/>
                  <a:pt x="7711905" y="0"/>
                </a:cubicBezTo>
                <a:cubicBezTo>
                  <a:pt x="8112664" y="-18959"/>
                  <a:pt x="8080793" y="-24744"/>
                  <a:pt x="8284166" y="0"/>
                </a:cubicBezTo>
                <a:cubicBezTo>
                  <a:pt x="8487539" y="24744"/>
                  <a:pt x="8615041" y="-1627"/>
                  <a:pt x="8856428" y="0"/>
                </a:cubicBezTo>
                <a:cubicBezTo>
                  <a:pt x="9097815" y="1627"/>
                  <a:pt x="9475052" y="26322"/>
                  <a:pt x="9646694" y="0"/>
                </a:cubicBezTo>
                <a:cubicBezTo>
                  <a:pt x="9818336" y="-26322"/>
                  <a:pt x="9938906" y="-121"/>
                  <a:pt x="10218955" y="0"/>
                </a:cubicBezTo>
                <a:cubicBezTo>
                  <a:pt x="10499004" y="121"/>
                  <a:pt x="10697467" y="15326"/>
                  <a:pt x="10900219" y="0"/>
                </a:cubicBezTo>
                <a:cubicBezTo>
                  <a:pt x="10899812" y="8690"/>
                  <a:pt x="10900065" y="14141"/>
                  <a:pt x="10900219" y="18288"/>
                </a:cubicBezTo>
                <a:cubicBezTo>
                  <a:pt x="10543007" y="31201"/>
                  <a:pt x="10472057" y="15684"/>
                  <a:pt x="10109953" y="18288"/>
                </a:cubicBezTo>
                <a:cubicBezTo>
                  <a:pt x="9747849" y="20892"/>
                  <a:pt x="9872856" y="33007"/>
                  <a:pt x="9755696" y="18288"/>
                </a:cubicBezTo>
                <a:cubicBezTo>
                  <a:pt x="9638536" y="3569"/>
                  <a:pt x="9442681" y="6596"/>
                  <a:pt x="9292437" y="18288"/>
                </a:cubicBezTo>
                <a:cubicBezTo>
                  <a:pt x="9142193" y="29980"/>
                  <a:pt x="8817861" y="-11343"/>
                  <a:pt x="8393169" y="18288"/>
                </a:cubicBezTo>
                <a:cubicBezTo>
                  <a:pt x="7968477" y="47919"/>
                  <a:pt x="7919655" y="23228"/>
                  <a:pt x="7711905" y="18288"/>
                </a:cubicBezTo>
                <a:cubicBezTo>
                  <a:pt x="7504155" y="13348"/>
                  <a:pt x="7365667" y="6452"/>
                  <a:pt x="7248646" y="18288"/>
                </a:cubicBezTo>
                <a:cubicBezTo>
                  <a:pt x="7131625" y="30124"/>
                  <a:pt x="6776155" y="2871"/>
                  <a:pt x="6567382" y="18288"/>
                </a:cubicBezTo>
                <a:cubicBezTo>
                  <a:pt x="6358609" y="33705"/>
                  <a:pt x="6372933" y="1091"/>
                  <a:pt x="6213125" y="18288"/>
                </a:cubicBezTo>
                <a:cubicBezTo>
                  <a:pt x="6053317" y="35485"/>
                  <a:pt x="5980913" y="1290"/>
                  <a:pt x="5858868" y="18288"/>
                </a:cubicBezTo>
                <a:cubicBezTo>
                  <a:pt x="5736823" y="35286"/>
                  <a:pt x="5481395" y="5492"/>
                  <a:pt x="5177604" y="18288"/>
                </a:cubicBezTo>
                <a:cubicBezTo>
                  <a:pt x="4873813" y="31084"/>
                  <a:pt x="4854222" y="37160"/>
                  <a:pt x="4714345" y="18288"/>
                </a:cubicBezTo>
                <a:cubicBezTo>
                  <a:pt x="4574468" y="-584"/>
                  <a:pt x="4298550" y="22981"/>
                  <a:pt x="3924079" y="18288"/>
                </a:cubicBezTo>
                <a:cubicBezTo>
                  <a:pt x="3549608" y="13595"/>
                  <a:pt x="3645461" y="-921"/>
                  <a:pt x="3460820" y="18288"/>
                </a:cubicBezTo>
                <a:cubicBezTo>
                  <a:pt x="3276179" y="37497"/>
                  <a:pt x="3004470" y="-15027"/>
                  <a:pt x="2670554" y="18288"/>
                </a:cubicBezTo>
                <a:cubicBezTo>
                  <a:pt x="2336638" y="51603"/>
                  <a:pt x="2425773" y="17517"/>
                  <a:pt x="2316297" y="18288"/>
                </a:cubicBezTo>
                <a:cubicBezTo>
                  <a:pt x="2206821" y="19059"/>
                  <a:pt x="1757890" y="42158"/>
                  <a:pt x="1526031" y="18288"/>
                </a:cubicBezTo>
                <a:cubicBezTo>
                  <a:pt x="1294172" y="-5582"/>
                  <a:pt x="1213137" y="12281"/>
                  <a:pt x="1062771" y="18288"/>
                </a:cubicBezTo>
                <a:cubicBezTo>
                  <a:pt x="912405" y="24295"/>
                  <a:pt x="829444" y="7304"/>
                  <a:pt x="708514" y="18288"/>
                </a:cubicBezTo>
                <a:cubicBezTo>
                  <a:pt x="587584" y="29272"/>
                  <a:pt x="227877" y="37311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1"/>
          </a:solidFill>
          <a:ln w="34925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7B1936-CA82-0935-4D53-08952D848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290353"/>
              </p:ext>
            </p:extLst>
          </p:nvPr>
        </p:nvGraphicFramePr>
        <p:xfrm>
          <a:off x="632647" y="2805098"/>
          <a:ext cx="10915869" cy="3478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366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C43B-A053-0A35-EC54-EBCAE933C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</a:t>
            </a:r>
            <a:r>
              <a:rPr lang="en-US" dirty="0" err="1"/>
              <a:t>nlp</a:t>
            </a:r>
            <a:r>
              <a:rPr lang="en-US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781CB3-B827-5F3E-F999-B0E70A067F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068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289A-7D4B-75F3-91BD-9FE1ACF0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Examples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422F64-53C7-9ED7-A1EE-58D923550F0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833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2D7CD5-F7DB-9419-0D7F-D359D1E92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7200"/>
              <a:t>terms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3CE8AF5E-D374-4CF1-90CC-35CF73B81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072" y="1817073"/>
            <a:ext cx="11018520" cy="18288"/>
          </a:xfrm>
          <a:custGeom>
            <a:avLst/>
            <a:gdLst>
              <a:gd name="connsiteX0" fmla="*/ 0 w 11018520"/>
              <a:gd name="connsiteY0" fmla="*/ 0 h 18288"/>
              <a:gd name="connsiteX1" fmla="*/ 468287 w 11018520"/>
              <a:gd name="connsiteY1" fmla="*/ 0 h 18288"/>
              <a:gd name="connsiteX2" fmla="*/ 1156945 w 11018520"/>
              <a:gd name="connsiteY2" fmla="*/ 0 h 18288"/>
              <a:gd name="connsiteX3" fmla="*/ 1955787 w 11018520"/>
              <a:gd name="connsiteY3" fmla="*/ 0 h 18288"/>
              <a:gd name="connsiteX4" fmla="*/ 2313889 w 11018520"/>
              <a:gd name="connsiteY4" fmla="*/ 0 h 18288"/>
              <a:gd name="connsiteX5" fmla="*/ 2671991 w 11018520"/>
              <a:gd name="connsiteY5" fmla="*/ 0 h 18288"/>
              <a:gd name="connsiteX6" fmla="*/ 3581019 w 11018520"/>
              <a:gd name="connsiteY6" fmla="*/ 0 h 18288"/>
              <a:gd name="connsiteX7" fmla="*/ 4269677 w 11018520"/>
              <a:gd name="connsiteY7" fmla="*/ 0 h 18288"/>
              <a:gd name="connsiteX8" fmla="*/ 4627778 w 11018520"/>
              <a:gd name="connsiteY8" fmla="*/ 0 h 18288"/>
              <a:gd name="connsiteX9" fmla="*/ 5316436 w 11018520"/>
              <a:gd name="connsiteY9" fmla="*/ 0 h 18288"/>
              <a:gd name="connsiteX10" fmla="*/ 6225464 w 11018520"/>
              <a:gd name="connsiteY10" fmla="*/ 0 h 18288"/>
              <a:gd name="connsiteX11" fmla="*/ 6803936 w 11018520"/>
              <a:gd name="connsiteY11" fmla="*/ 0 h 18288"/>
              <a:gd name="connsiteX12" fmla="*/ 7382408 w 11018520"/>
              <a:gd name="connsiteY12" fmla="*/ 0 h 18288"/>
              <a:gd name="connsiteX13" fmla="*/ 8071066 w 11018520"/>
              <a:gd name="connsiteY13" fmla="*/ 0 h 18288"/>
              <a:gd name="connsiteX14" fmla="*/ 8869909 w 11018520"/>
              <a:gd name="connsiteY14" fmla="*/ 0 h 18288"/>
              <a:gd name="connsiteX15" fmla="*/ 9668751 w 11018520"/>
              <a:gd name="connsiteY15" fmla="*/ 0 h 18288"/>
              <a:gd name="connsiteX16" fmla="*/ 11018520 w 11018520"/>
              <a:gd name="connsiteY16" fmla="*/ 0 h 18288"/>
              <a:gd name="connsiteX17" fmla="*/ 11018520 w 11018520"/>
              <a:gd name="connsiteY17" fmla="*/ 18288 h 18288"/>
              <a:gd name="connsiteX18" fmla="*/ 10550233 w 11018520"/>
              <a:gd name="connsiteY18" fmla="*/ 18288 h 18288"/>
              <a:gd name="connsiteX19" fmla="*/ 9641205 w 11018520"/>
              <a:gd name="connsiteY19" fmla="*/ 18288 h 18288"/>
              <a:gd name="connsiteX20" fmla="*/ 8952548 w 11018520"/>
              <a:gd name="connsiteY20" fmla="*/ 18288 h 18288"/>
              <a:gd name="connsiteX21" fmla="*/ 8594446 w 11018520"/>
              <a:gd name="connsiteY21" fmla="*/ 18288 h 18288"/>
              <a:gd name="connsiteX22" fmla="*/ 7905788 w 11018520"/>
              <a:gd name="connsiteY22" fmla="*/ 18288 h 18288"/>
              <a:gd name="connsiteX23" fmla="*/ 7327316 w 11018520"/>
              <a:gd name="connsiteY23" fmla="*/ 18288 h 18288"/>
              <a:gd name="connsiteX24" fmla="*/ 6748844 w 11018520"/>
              <a:gd name="connsiteY24" fmla="*/ 18288 h 18288"/>
              <a:gd name="connsiteX25" fmla="*/ 6170371 w 11018520"/>
              <a:gd name="connsiteY25" fmla="*/ 18288 h 18288"/>
              <a:gd name="connsiteX26" fmla="*/ 5591899 w 11018520"/>
              <a:gd name="connsiteY26" fmla="*/ 18288 h 18288"/>
              <a:gd name="connsiteX27" fmla="*/ 4793056 w 11018520"/>
              <a:gd name="connsiteY27" fmla="*/ 18288 h 18288"/>
              <a:gd name="connsiteX28" fmla="*/ 4104399 w 11018520"/>
              <a:gd name="connsiteY28" fmla="*/ 18288 h 18288"/>
              <a:gd name="connsiteX29" fmla="*/ 3746297 w 11018520"/>
              <a:gd name="connsiteY29" fmla="*/ 18288 h 18288"/>
              <a:gd name="connsiteX30" fmla="*/ 3167825 w 11018520"/>
              <a:gd name="connsiteY30" fmla="*/ 18288 h 18288"/>
              <a:gd name="connsiteX31" fmla="*/ 2368982 w 11018520"/>
              <a:gd name="connsiteY31" fmla="*/ 18288 h 18288"/>
              <a:gd name="connsiteX32" fmla="*/ 1900695 w 11018520"/>
              <a:gd name="connsiteY32" fmla="*/ 18288 h 18288"/>
              <a:gd name="connsiteX33" fmla="*/ 991667 w 11018520"/>
              <a:gd name="connsiteY33" fmla="*/ 18288 h 18288"/>
              <a:gd name="connsiteX34" fmla="*/ 0 w 11018520"/>
              <a:gd name="connsiteY34" fmla="*/ 18288 h 18288"/>
              <a:gd name="connsiteX35" fmla="*/ 0 w 11018520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1018520" h="18288" fill="none" extrusionOk="0">
                <a:moveTo>
                  <a:pt x="0" y="0"/>
                </a:moveTo>
                <a:cubicBezTo>
                  <a:pt x="176840" y="19448"/>
                  <a:pt x="369510" y="1686"/>
                  <a:pt x="468287" y="0"/>
                </a:cubicBezTo>
                <a:cubicBezTo>
                  <a:pt x="567064" y="-1686"/>
                  <a:pt x="844925" y="28710"/>
                  <a:pt x="1156945" y="0"/>
                </a:cubicBezTo>
                <a:cubicBezTo>
                  <a:pt x="1468965" y="-28710"/>
                  <a:pt x="1755775" y="35306"/>
                  <a:pt x="1955787" y="0"/>
                </a:cubicBezTo>
                <a:cubicBezTo>
                  <a:pt x="2155799" y="-35306"/>
                  <a:pt x="2224532" y="-16632"/>
                  <a:pt x="2313889" y="0"/>
                </a:cubicBezTo>
                <a:cubicBezTo>
                  <a:pt x="2403246" y="16632"/>
                  <a:pt x="2494050" y="6083"/>
                  <a:pt x="2671991" y="0"/>
                </a:cubicBezTo>
                <a:cubicBezTo>
                  <a:pt x="2849932" y="-6083"/>
                  <a:pt x="3354152" y="34614"/>
                  <a:pt x="3581019" y="0"/>
                </a:cubicBezTo>
                <a:cubicBezTo>
                  <a:pt x="3807886" y="-34614"/>
                  <a:pt x="4022451" y="14254"/>
                  <a:pt x="4269677" y="0"/>
                </a:cubicBezTo>
                <a:cubicBezTo>
                  <a:pt x="4516903" y="-14254"/>
                  <a:pt x="4514495" y="-13291"/>
                  <a:pt x="4627778" y="0"/>
                </a:cubicBezTo>
                <a:cubicBezTo>
                  <a:pt x="4741061" y="13291"/>
                  <a:pt x="5120758" y="-22660"/>
                  <a:pt x="5316436" y="0"/>
                </a:cubicBezTo>
                <a:cubicBezTo>
                  <a:pt x="5512114" y="22660"/>
                  <a:pt x="5812155" y="-9513"/>
                  <a:pt x="6225464" y="0"/>
                </a:cubicBezTo>
                <a:cubicBezTo>
                  <a:pt x="6638773" y="9513"/>
                  <a:pt x="6545417" y="2479"/>
                  <a:pt x="6803936" y="0"/>
                </a:cubicBezTo>
                <a:cubicBezTo>
                  <a:pt x="7062455" y="-2479"/>
                  <a:pt x="7245098" y="-20209"/>
                  <a:pt x="7382408" y="0"/>
                </a:cubicBezTo>
                <a:cubicBezTo>
                  <a:pt x="7519718" y="20209"/>
                  <a:pt x="7801947" y="19736"/>
                  <a:pt x="8071066" y="0"/>
                </a:cubicBezTo>
                <a:cubicBezTo>
                  <a:pt x="8340185" y="-19736"/>
                  <a:pt x="8495312" y="-6666"/>
                  <a:pt x="8869909" y="0"/>
                </a:cubicBezTo>
                <a:cubicBezTo>
                  <a:pt x="9244506" y="6666"/>
                  <a:pt x="9501461" y="-13745"/>
                  <a:pt x="9668751" y="0"/>
                </a:cubicBezTo>
                <a:cubicBezTo>
                  <a:pt x="9836041" y="13745"/>
                  <a:pt x="10607605" y="14143"/>
                  <a:pt x="11018520" y="0"/>
                </a:cubicBezTo>
                <a:cubicBezTo>
                  <a:pt x="11019166" y="4451"/>
                  <a:pt x="11019010" y="9226"/>
                  <a:pt x="11018520" y="18288"/>
                </a:cubicBezTo>
                <a:cubicBezTo>
                  <a:pt x="10834966" y="15274"/>
                  <a:pt x="10754561" y="35250"/>
                  <a:pt x="10550233" y="18288"/>
                </a:cubicBezTo>
                <a:cubicBezTo>
                  <a:pt x="10345905" y="1326"/>
                  <a:pt x="9906342" y="45884"/>
                  <a:pt x="9641205" y="18288"/>
                </a:cubicBezTo>
                <a:cubicBezTo>
                  <a:pt x="9376068" y="-9308"/>
                  <a:pt x="9177188" y="43988"/>
                  <a:pt x="8952548" y="18288"/>
                </a:cubicBezTo>
                <a:cubicBezTo>
                  <a:pt x="8727908" y="-7412"/>
                  <a:pt x="8707007" y="3271"/>
                  <a:pt x="8594446" y="18288"/>
                </a:cubicBezTo>
                <a:cubicBezTo>
                  <a:pt x="8481885" y="33305"/>
                  <a:pt x="8175004" y="35109"/>
                  <a:pt x="7905788" y="18288"/>
                </a:cubicBezTo>
                <a:cubicBezTo>
                  <a:pt x="7636572" y="1467"/>
                  <a:pt x="7535638" y="7399"/>
                  <a:pt x="7327316" y="18288"/>
                </a:cubicBezTo>
                <a:cubicBezTo>
                  <a:pt x="7118994" y="29177"/>
                  <a:pt x="6978247" y="47205"/>
                  <a:pt x="6748844" y="18288"/>
                </a:cubicBezTo>
                <a:cubicBezTo>
                  <a:pt x="6519441" y="-10629"/>
                  <a:pt x="6459241" y="43308"/>
                  <a:pt x="6170371" y="18288"/>
                </a:cubicBezTo>
                <a:cubicBezTo>
                  <a:pt x="5881501" y="-6732"/>
                  <a:pt x="5736201" y="35971"/>
                  <a:pt x="5591899" y="18288"/>
                </a:cubicBezTo>
                <a:cubicBezTo>
                  <a:pt x="5447597" y="605"/>
                  <a:pt x="4990303" y="20409"/>
                  <a:pt x="4793056" y="18288"/>
                </a:cubicBezTo>
                <a:cubicBezTo>
                  <a:pt x="4595809" y="16167"/>
                  <a:pt x="4271723" y="2909"/>
                  <a:pt x="4104399" y="18288"/>
                </a:cubicBezTo>
                <a:cubicBezTo>
                  <a:pt x="3937075" y="33667"/>
                  <a:pt x="3923235" y="10730"/>
                  <a:pt x="3746297" y="18288"/>
                </a:cubicBezTo>
                <a:cubicBezTo>
                  <a:pt x="3569359" y="25846"/>
                  <a:pt x="3351081" y="24702"/>
                  <a:pt x="3167825" y="18288"/>
                </a:cubicBezTo>
                <a:cubicBezTo>
                  <a:pt x="2984569" y="11874"/>
                  <a:pt x="2708033" y="13293"/>
                  <a:pt x="2368982" y="18288"/>
                </a:cubicBezTo>
                <a:cubicBezTo>
                  <a:pt x="2029931" y="23283"/>
                  <a:pt x="2009060" y="37671"/>
                  <a:pt x="1900695" y="18288"/>
                </a:cubicBezTo>
                <a:cubicBezTo>
                  <a:pt x="1792330" y="-1095"/>
                  <a:pt x="1183178" y="9337"/>
                  <a:pt x="991667" y="18288"/>
                </a:cubicBezTo>
                <a:cubicBezTo>
                  <a:pt x="800156" y="27239"/>
                  <a:pt x="375690" y="34110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1018520" h="18288" stroke="0" extrusionOk="0">
                <a:moveTo>
                  <a:pt x="0" y="0"/>
                </a:moveTo>
                <a:cubicBezTo>
                  <a:pt x="266588" y="-23405"/>
                  <a:pt x="350503" y="-27031"/>
                  <a:pt x="578472" y="0"/>
                </a:cubicBezTo>
                <a:cubicBezTo>
                  <a:pt x="806441" y="27031"/>
                  <a:pt x="803976" y="13604"/>
                  <a:pt x="936574" y="0"/>
                </a:cubicBezTo>
                <a:cubicBezTo>
                  <a:pt x="1069172" y="-13604"/>
                  <a:pt x="1661335" y="-31902"/>
                  <a:pt x="1845602" y="0"/>
                </a:cubicBezTo>
                <a:cubicBezTo>
                  <a:pt x="2029869" y="31902"/>
                  <a:pt x="2273452" y="17005"/>
                  <a:pt x="2424074" y="0"/>
                </a:cubicBezTo>
                <a:cubicBezTo>
                  <a:pt x="2574696" y="-17005"/>
                  <a:pt x="2790864" y="-28133"/>
                  <a:pt x="3002547" y="0"/>
                </a:cubicBezTo>
                <a:cubicBezTo>
                  <a:pt x="3214230" y="28133"/>
                  <a:pt x="3605033" y="-14934"/>
                  <a:pt x="3911575" y="0"/>
                </a:cubicBezTo>
                <a:cubicBezTo>
                  <a:pt x="4218117" y="14934"/>
                  <a:pt x="4198004" y="3604"/>
                  <a:pt x="4379862" y="0"/>
                </a:cubicBezTo>
                <a:cubicBezTo>
                  <a:pt x="4561720" y="-3604"/>
                  <a:pt x="4941151" y="-37368"/>
                  <a:pt x="5288890" y="0"/>
                </a:cubicBezTo>
                <a:cubicBezTo>
                  <a:pt x="5636629" y="37368"/>
                  <a:pt x="6011513" y="-33898"/>
                  <a:pt x="6197918" y="0"/>
                </a:cubicBezTo>
                <a:cubicBezTo>
                  <a:pt x="6384323" y="33898"/>
                  <a:pt x="6555799" y="11241"/>
                  <a:pt x="6886575" y="0"/>
                </a:cubicBezTo>
                <a:cubicBezTo>
                  <a:pt x="7217351" y="-11241"/>
                  <a:pt x="7604472" y="-44614"/>
                  <a:pt x="7795603" y="0"/>
                </a:cubicBezTo>
                <a:cubicBezTo>
                  <a:pt x="7986734" y="44614"/>
                  <a:pt x="8098870" y="-11086"/>
                  <a:pt x="8374075" y="0"/>
                </a:cubicBezTo>
                <a:cubicBezTo>
                  <a:pt x="8649280" y="11086"/>
                  <a:pt x="8701749" y="-25020"/>
                  <a:pt x="8952548" y="0"/>
                </a:cubicBezTo>
                <a:cubicBezTo>
                  <a:pt x="9203347" y="25020"/>
                  <a:pt x="9519297" y="4274"/>
                  <a:pt x="9751390" y="0"/>
                </a:cubicBezTo>
                <a:cubicBezTo>
                  <a:pt x="9983483" y="-4274"/>
                  <a:pt x="10169881" y="16480"/>
                  <a:pt x="10329863" y="0"/>
                </a:cubicBezTo>
                <a:cubicBezTo>
                  <a:pt x="10489845" y="-16480"/>
                  <a:pt x="10750941" y="-9727"/>
                  <a:pt x="11018520" y="0"/>
                </a:cubicBezTo>
                <a:cubicBezTo>
                  <a:pt x="11018113" y="8690"/>
                  <a:pt x="11018366" y="14141"/>
                  <a:pt x="11018520" y="18288"/>
                </a:cubicBezTo>
                <a:cubicBezTo>
                  <a:pt x="10841176" y="-3597"/>
                  <a:pt x="10399304" y="41504"/>
                  <a:pt x="10219677" y="18288"/>
                </a:cubicBezTo>
                <a:cubicBezTo>
                  <a:pt x="10040050" y="-4928"/>
                  <a:pt x="10030762" y="16144"/>
                  <a:pt x="9861575" y="18288"/>
                </a:cubicBezTo>
                <a:cubicBezTo>
                  <a:pt x="9692388" y="20432"/>
                  <a:pt x="9529439" y="40380"/>
                  <a:pt x="9393288" y="18288"/>
                </a:cubicBezTo>
                <a:cubicBezTo>
                  <a:pt x="9257137" y="-3804"/>
                  <a:pt x="8825003" y="25592"/>
                  <a:pt x="8484260" y="18288"/>
                </a:cubicBezTo>
                <a:cubicBezTo>
                  <a:pt x="8143517" y="10984"/>
                  <a:pt x="8082894" y="45968"/>
                  <a:pt x="7795603" y="18288"/>
                </a:cubicBezTo>
                <a:cubicBezTo>
                  <a:pt x="7508312" y="-9392"/>
                  <a:pt x="7466074" y="19486"/>
                  <a:pt x="7327316" y="18288"/>
                </a:cubicBezTo>
                <a:cubicBezTo>
                  <a:pt x="7188558" y="17090"/>
                  <a:pt x="6869645" y="4657"/>
                  <a:pt x="6638658" y="18288"/>
                </a:cubicBezTo>
                <a:cubicBezTo>
                  <a:pt x="6407671" y="31919"/>
                  <a:pt x="6359238" y="35967"/>
                  <a:pt x="6280556" y="18288"/>
                </a:cubicBezTo>
                <a:cubicBezTo>
                  <a:pt x="6201874" y="609"/>
                  <a:pt x="6041216" y="22404"/>
                  <a:pt x="5922455" y="18288"/>
                </a:cubicBezTo>
                <a:cubicBezTo>
                  <a:pt x="5803694" y="14172"/>
                  <a:pt x="5555521" y="48848"/>
                  <a:pt x="5233797" y="18288"/>
                </a:cubicBezTo>
                <a:cubicBezTo>
                  <a:pt x="4912073" y="-12272"/>
                  <a:pt x="4986440" y="-2740"/>
                  <a:pt x="4765510" y="18288"/>
                </a:cubicBezTo>
                <a:cubicBezTo>
                  <a:pt x="4544580" y="39316"/>
                  <a:pt x="4177715" y="18248"/>
                  <a:pt x="3966667" y="18288"/>
                </a:cubicBezTo>
                <a:cubicBezTo>
                  <a:pt x="3755619" y="18328"/>
                  <a:pt x="3664519" y="22387"/>
                  <a:pt x="3498380" y="18288"/>
                </a:cubicBezTo>
                <a:cubicBezTo>
                  <a:pt x="3332241" y="14189"/>
                  <a:pt x="3065858" y="-7524"/>
                  <a:pt x="2699537" y="18288"/>
                </a:cubicBezTo>
                <a:cubicBezTo>
                  <a:pt x="2333216" y="44100"/>
                  <a:pt x="2505666" y="4650"/>
                  <a:pt x="2341436" y="18288"/>
                </a:cubicBezTo>
                <a:cubicBezTo>
                  <a:pt x="2177206" y="31926"/>
                  <a:pt x="1790164" y="19880"/>
                  <a:pt x="1542593" y="18288"/>
                </a:cubicBezTo>
                <a:cubicBezTo>
                  <a:pt x="1295022" y="16696"/>
                  <a:pt x="1218012" y="39325"/>
                  <a:pt x="1074306" y="18288"/>
                </a:cubicBezTo>
                <a:cubicBezTo>
                  <a:pt x="930600" y="-2749"/>
                  <a:pt x="797266" y="24589"/>
                  <a:pt x="716204" y="18288"/>
                </a:cubicBezTo>
                <a:cubicBezTo>
                  <a:pt x="635142" y="11987"/>
                  <a:pt x="344503" y="4139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rgbClr val="2E91EA"/>
          </a:solidFill>
          <a:ln w="38100" cap="rnd">
            <a:solidFill>
              <a:srgbClr val="2E91EA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9EDF-2389-EC1E-C465-54BF816D5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Natural language </a:t>
            </a:r>
            <a:r>
              <a:rPr lang="en-US" sz="2400" dirty="0"/>
              <a:t>refers to the language that humans use to communicate with each other, such as English, Spanish, or Chinese 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Processing</a:t>
            </a:r>
            <a:r>
              <a:rPr lang="en-US" sz="2400" dirty="0"/>
              <a:t>: the manipulation of knowledge to get desired output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natural language processing </a:t>
            </a:r>
            <a:r>
              <a:rPr lang="en-US" sz="2400" dirty="0"/>
              <a:t>is focused on the design and analysis of computational algorithms and representations for processing natural human language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The </a:t>
            </a:r>
            <a:r>
              <a:rPr lang="en-US" sz="2400" b="1" dirty="0"/>
              <a:t>goal</a:t>
            </a:r>
            <a:r>
              <a:rPr lang="en-US" sz="2400" dirty="0"/>
              <a:t> of natural language processing is to provide new computational capabilities around human language: for example, extracting information from texts, translating between languages, answering questions, holding a conversation, taking instructions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7898DC-5341-A553-2FFF-FDB076EE1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244" r="8641" b="2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250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BB49D-4A16-6979-57D1-CDA8F61D3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100"/>
              <a:t>Knowledge Requirement for Machine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2395728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rgbClr val="8C5E14"/>
          </a:solidFill>
          <a:ln w="38100" cap="rnd">
            <a:solidFill>
              <a:srgbClr val="8C5E1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A026-1E5B-007C-69CD-5084268B8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/>
              <a:t>Phonetics and Phonology</a:t>
            </a:r>
            <a:r>
              <a:rPr lang="en-US" sz="2400" dirty="0"/>
              <a:t>: knowledge about linguistic sounds 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Morphology</a:t>
            </a:r>
            <a:r>
              <a:rPr lang="en-US" sz="2400" dirty="0"/>
              <a:t>: knowledge of the meaningful components of words 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Syntax</a:t>
            </a:r>
            <a:r>
              <a:rPr lang="en-US" sz="2400" dirty="0"/>
              <a:t>: knowledge of the structural relationships between words 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Semantics</a:t>
            </a:r>
            <a:r>
              <a:rPr lang="en-US" sz="2400" dirty="0"/>
              <a:t>: knowledge of meaning 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Pragmatics</a:t>
            </a:r>
            <a:r>
              <a:rPr lang="en-US" sz="2400" dirty="0"/>
              <a:t>: knowledge of the relationship of meaning to the goals and intentions of the speaker </a:t>
            </a:r>
          </a:p>
          <a:p>
            <a:pPr>
              <a:lnSpc>
                <a:spcPct val="100000"/>
              </a:lnSpc>
            </a:pPr>
            <a:r>
              <a:rPr lang="en-US" sz="2400" b="1" dirty="0"/>
              <a:t>Discourse</a:t>
            </a:r>
            <a:r>
              <a:rPr lang="en-US" sz="2400" dirty="0"/>
              <a:t>: knowledge about linguistic units larger than a single utterance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6F9A51-67AD-9AA0-1AE6-AE4210053C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22" r="33178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5878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CED4E-FADA-8F8B-78D6-1DB66E3A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– the bane of </a:t>
            </a:r>
            <a:r>
              <a:rPr lang="en-US" dirty="0" err="1"/>
              <a:t>nlp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9A95-EDE3-6BEC-5FA7-FC2E76E9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Lexical (word level): “I went to the bank”, “the bat flew over the field”</a:t>
            </a:r>
          </a:p>
          <a:p>
            <a:r>
              <a:rPr lang="en-US" dirty="0"/>
              <a:t>Syntactic (structural): “I saw the man with the telescope”, “Visiting relatives can be boring”, “police cant stop gambling”</a:t>
            </a:r>
          </a:p>
          <a:p>
            <a:r>
              <a:rPr lang="en-US" dirty="0"/>
              <a:t>Semantic (meaning-level): “Every man loves a woman”, “the chicken is ready to eat”</a:t>
            </a:r>
          </a:p>
          <a:p>
            <a:r>
              <a:rPr lang="en-US" dirty="0"/>
              <a:t>Pragmatic (context): “can you pass the salt?”, “its cold in here”</a:t>
            </a:r>
          </a:p>
          <a:p>
            <a:r>
              <a:rPr lang="en-US" dirty="0"/>
              <a:t>Implications – wrong translation, misrepresentation, voice assistance confusion. E.g. searching for “apple” may return – information about Mac, - fruits – apple record label, or food related items.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455442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The Serif Hand Black"/>
        <a:ea typeface=""/>
        <a:cs typeface=""/>
      </a:majorFont>
      <a:minorFont>
        <a:latin typeface="The Hand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769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The Hand Bold</vt:lpstr>
      <vt:lpstr>The Serif Hand Black</vt:lpstr>
      <vt:lpstr>SketchyVTI</vt:lpstr>
      <vt:lpstr>Introduction to Natural Language Processing</vt:lpstr>
      <vt:lpstr>Introduction</vt:lpstr>
      <vt:lpstr>Expected outcome</vt:lpstr>
      <vt:lpstr>schedule</vt:lpstr>
      <vt:lpstr>What is nlp?</vt:lpstr>
      <vt:lpstr>NLP Examples</vt:lpstr>
      <vt:lpstr>terms</vt:lpstr>
      <vt:lpstr>Knowledge Requirement for Machine</vt:lpstr>
      <vt:lpstr>Ambiguity – the bane of nlp</vt:lpstr>
      <vt:lpstr>Getting started</vt:lpstr>
      <vt:lpstr>Python for nlp</vt:lpstr>
      <vt:lpstr>Version control - git</vt:lpstr>
      <vt:lpstr>assignment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FIYINFOLUWA GBOLUWAGA OYESANMI</dc:creator>
  <cp:lastModifiedBy>Fiyinfoluwa Oyesanmi</cp:lastModifiedBy>
  <cp:revision>3</cp:revision>
  <dcterms:created xsi:type="dcterms:W3CDTF">2025-08-20T03:48:59Z</dcterms:created>
  <dcterms:modified xsi:type="dcterms:W3CDTF">2025-08-20T12:49:23Z</dcterms:modified>
</cp:coreProperties>
</file>