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jl19970607@163.com" initials="z" lastIdx="1" clrIdx="0">
    <p:extLst>
      <p:ext uri="{19B8F6BF-5375-455C-9EA6-DF929625EA0E}">
        <p15:presenceInfo xmlns:p15="http://schemas.microsoft.com/office/powerpoint/2012/main" userId="ec4ad3f7b76ad7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9T13:30:44.57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4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A64B-20CD-41E7-9FEB-D60C6039000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E089-B5FC-426E-8839-444CCCFF0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8054" y="128712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LOSSY IMAGE COMPRESSION WITH COMPRESSIVE AUTOENCODERS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470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4" y="-151457"/>
            <a:ext cx="9012350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7392" y="4736757"/>
            <a:ext cx="16887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E</a:t>
            </a:r>
            <a:r>
              <a:rPr lang="en-US" altLang="zh-CN" sz="3600" smtClean="0"/>
              <a:t>ncode</a:t>
            </a:r>
            <a:endParaRPr lang="zh-CN" altLang="en-US" sz="3600" dirty="0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2776149" y="5059923"/>
            <a:ext cx="1070921" cy="6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47070" y="4720886"/>
            <a:ext cx="1688757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Round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70822" y="4736756"/>
            <a:ext cx="1688757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Entropy</a:t>
            </a:r>
            <a:endParaRPr lang="zh-CN" altLang="en-US" sz="3600" dirty="0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5535827" y="5044052"/>
            <a:ext cx="934995" cy="1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94574" y="4744993"/>
            <a:ext cx="16887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Decode</a:t>
            </a:r>
            <a:endParaRPr lang="zh-CN" altLang="en-US" sz="3600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8159579" y="5052289"/>
            <a:ext cx="934995" cy="1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11609" y="5735298"/>
            <a:ext cx="28585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Forward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backward</a:t>
            </a:r>
            <a:r>
              <a:rPr lang="zh-CN" altLang="en-US" dirty="0" smtClean="0"/>
              <a:t>不一样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0"/>
            <a:endCxn id="9" idx="2"/>
          </p:cNvCxnSpPr>
          <p:nvPr/>
        </p:nvCxnSpPr>
        <p:spPr>
          <a:xfrm flipH="1" flipV="1">
            <a:off x="4691449" y="5367217"/>
            <a:ext cx="49425" cy="36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881" y="9582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Rate distortion control:  </a:t>
            </a:r>
            <a:r>
              <a:rPr lang="el-GR" altLang="zh-CN" dirty="0" smtClean="0">
                <a:ea typeface="宋体" panose="02010600030101010101" pitchFamily="2" charset="-122"/>
              </a:rPr>
              <a:t>β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l-GR" altLang="zh-CN" dirty="0" smtClean="0">
                <a:ea typeface="宋体" panose="02010600030101010101" pitchFamily="2" charset="-122"/>
              </a:rPr>
              <a:t>λ</a:t>
            </a:r>
            <a:r>
              <a:rPr lang="en-US" altLang="zh-CN" dirty="0" smtClean="0">
                <a:ea typeface="宋体" panose="02010600030101010101" pitchFamily="2" charset="-122"/>
              </a:rPr>
              <a:t>(fine gained)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4"/>
          <a:stretch/>
        </p:blipFill>
        <p:spPr>
          <a:xfrm>
            <a:off x="1044146" y="3308767"/>
            <a:ext cx="9407187" cy="909007"/>
          </a:xfrm>
        </p:spPr>
      </p:pic>
    </p:spTree>
    <p:extLst>
      <p:ext uri="{BB962C8B-B14F-4D97-AF65-F5344CB8AC3E}">
        <p14:creationId xmlns:p14="http://schemas.microsoft.com/office/powerpoint/2010/main" val="83034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为什么不直接用浮点数（主要误差来源）</a:t>
            </a:r>
            <a:endParaRPr lang="en-US" altLang="zh-CN" dirty="0" smtClean="0"/>
          </a:p>
          <a:p>
            <a:r>
              <a:rPr lang="en-US" altLang="zh-CN" dirty="0" smtClean="0"/>
              <a:t>Subpixel convolution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zh-CN" altLang="en-US" dirty="0"/>
              <a:t>参数共享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2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Full Resolution Image Compression with Recurrent Neural Networks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Rate distortion control: </a:t>
            </a:r>
            <a:r>
              <a:rPr lang="zh-CN" altLang="en-US" dirty="0" smtClean="0"/>
              <a:t>迭代次数</a:t>
            </a:r>
            <a:endParaRPr lang="en-US" altLang="zh-CN" dirty="0" smtClean="0"/>
          </a:p>
          <a:p>
            <a:r>
              <a:rPr lang="zh-CN" altLang="en-US" dirty="0" smtClean="0"/>
              <a:t>特点：比特</a:t>
            </a:r>
            <a:r>
              <a:rPr lang="en-US" altLang="zh-CN" dirty="0" smtClean="0"/>
              <a:t>/</a:t>
            </a:r>
            <a:r>
              <a:rPr lang="zh-CN" altLang="en-US" dirty="0" smtClean="0"/>
              <a:t>扭曲率可以在训练完成后调整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3547696"/>
            <a:ext cx="820217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Loss function: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Residual </a:t>
            </a:r>
            <a:r>
              <a:rPr lang="en-US" altLang="zh-CN" dirty="0" err="1" smtClean="0"/>
              <a:t>dimesion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76" y="1556245"/>
            <a:ext cx="2577515" cy="1237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95" y="1825625"/>
            <a:ext cx="4248743" cy="724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68" y="3399545"/>
            <a:ext cx="382005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VARIABLE RATE IMAGE COMPRESSION WITH RECURRENT NEURAL NETWORKS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1705" y="2891483"/>
            <a:ext cx="16887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Encode</a:t>
            </a:r>
            <a:endParaRPr lang="zh-CN" altLang="en-US" sz="3600" dirty="0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3410462" y="3214649"/>
            <a:ext cx="1070921" cy="6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81383" y="2883852"/>
            <a:ext cx="168875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Round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7105135" y="2899722"/>
            <a:ext cx="16887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Decode</a:t>
            </a:r>
            <a:endParaRPr lang="zh-CN" altLang="en-US" sz="3600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6170140" y="3207018"/>
            <a:ext cx="934995" cy="1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53297" y="4538681"/>
            <a:ext cx="9885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问题：第一篇中</a:t>
            </a:r>
            <a:r>
              <a:rPr lang="en-US" altLang="zh-CN" sz="2400" dirty="0" smtClean="0"/>
              <a:t>Round</a:t>
            </a:r>
            <a:r>
              <a:rPr lang="zh-CN" altLang="en-US" sz="2400" dirty="0" smtClean="0"/>
              <a:t>的梯度消失问题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43" y="5226992"/>
            <a:ext cx="336279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END-TO-END OPTIMIZED IMAGE COMPRESSION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跟第一篇类似，同样不能实时调整</a:t>
            </a:r>
            <a:r>
              <a:rPr lang="en-US" altLang="zh-CN" dirty="0" smtClean="0"/>
              <a:t>rate-distortion trade-off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问题：</a:t>
            </a:r>
            <a:r>
              <a:rPr lang="en-US" altLang="zh-CN" dirty="0" smtClean="0"/>
              <a:t>nonlinear</a:t>
            </a:r>
            <a:r>
              <a:rPr lang="zh-CN" altLang="en-US" dirty="0"/>
              <a:t>指</a:t>
            </a:r>
            <a:r>
              <a:rPr lang="zh-CN" altLang="en-US" dirty="0" smtClean="0"/>
              <a:t>的是什么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2215956"/>
            <a:ext cx="723048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损失函数：跟人眼的特异性无关</a:t>
            </a:r>
            <a:endParaRPr lang="en-US" altLang="zh-CN" dirty="0" smtClean="0"/>
          </a:p>
          <a:p>
            <a:r>
              <a:rPr lang="en-US" altLang="zh-CN" dirty="0" smtClean="0"/>
              <a:t>Mobile profession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98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LOSSY IMAGE COMPRESSION WITH COMPRESSIVE AUTOENCODERS</vt:lpstr>
      <vt:lpstr>PowerPoint 演示文稿</vt:lpstr>
      <vt:lpstr>Rate distortion control:  β、λ(fine gained)</vt:lpstr>
      <vt:lpstr>问题</vt:lpstr>
      <vt:lpstr>Full Resolution Image Compression with Recurrent Neural Networks</vt:lpstr>
      <vt:lpstr>问题</vt:lpstr>
      <vt:lpstr>VARIABLE RATE IMAGE COMPRESSION WITH RECURRENT NEURAL NETWORKS</vt:lpstr>
      <vt:lpstr>END-TO-END OPTIMIZED IMAGE COMPRESSION </vt:lpstr>
      <vt:lpstr>汇总问题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LOSSY IMAGE COMPRESSION WITH COMPRESSIVE AUTOENCODERS</dc:title>
  <dc:creator>zjl19970607@163.com</dc:creator>
  <cp:lastModifiedBy>abc bdf</cp:lastModifiedBy>
  <cp:revision>15</cp:revision>
  <dcterms:created xsi:type="dcterms:W3CDTF">2018-01-29T04:22:33Z</dcterms:created>
  <dcterms:modified xsi:type="dcterms:W3CDTF">2018-01-29T07:55:31Z</dcterms:modified>
</cp:coreProperties>
</file>