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91" r:id="rId4"/>
    <p:sldId id="288" r:id="rId5"/>
    <p:sldId id="289" r:id="rId6"/>
    <p:sldId id="290" r:id="rId7"/>
    <p:sldId id="292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3BC04EE-F915-4546-91B9-8823646DE254}">
          <p14:sldIdLst>
            <p14:sldId id="291"/>
            <p14:sldId id="288"/>
            <p14:sldId id="289"/>
            <p14:sldId id="290"/>
            <p14:sldId id="292"/>
            <p14:sldId id="287"/>
          </p14:sldIdLst>
        </p14:section>
        <p14:section name="无标题节" id="{64194D14-19F6-4AE4-B83D-4B8912CE1F0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7A663F-7FE7-4741-823F-9C73213D3B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71B0C-0A05-4509-94F0-C5F4A38DA7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5461" y="500361"/>
            <a:ext cx="814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名称改为：高新区视屏一张网平台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873" y="1679313"/>
            <a:ext cx="9965283" cy="39718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51786" y="1295657"/>
            <a:ext cx="8364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将按钮的“实时监控”文字改为“查看详情”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8961" y="2026252"/>
            <a:ext cx="4534329" cy="33365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51439" y="1077010"/>
            <a:ext cx="814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标题字体有些大，建议缩小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个级别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5743" y="1899335"/>
            <a:ext cx="3980807" cy="3296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7084" y="266297"/>
            <a:ext cx="107452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Site1, Site2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的文字，改为类型的简称：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site2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改为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site1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site3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改为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空气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site4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改为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路灯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7232" y="1218960"/>
            <a:ext cx="798195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834" y="2415360"/>
            <a:ext cx="8324850" cy="3724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0704" y="1299431"/>
            <a:ext cx="814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所示箭头如无太大意义，建议去掉。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4644" y="172051"/>
            <a:ext cx="11143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将黄色整体替换成截图中类似的紫色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9955" y="1452880"/>
            <a:ext cx="7553960" cy="4422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388870"/>
            <a:ext cx="2560320" cy="2080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0</TotalTime>
  <Words>146</Words>
  <Application>WPS 演示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Wingdings 2</vt:lpstr>
      <vt:lpstr>微软雅黑</vt:lpstr>
      <vt:lpstr>Arial Unicode MS</vt:lpstr>
      <vt:lpstr>Calibri Light</vt:lpstr>
      <vt:lpstr>Calibri</vt:lpstr>
      <vt:lpstr>HDOfficeLightV0</vt:lpstr>
      <vt:lpstr>1_HDOfficeLightV0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nan</dc:creator>
  <cp:lastModifiedBy>孙放。</cp:lastModifiedBy>
  <cp:revision>160</cp:revision>
  <dcterms:created xsi:type="dcterms:W3CDTF">2020-08-29T14:41:00Z</dcterms:created>
  <dcterms:modified xsi:type="dcterms:W3CDTF">2020-09-11T03:57:07Z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