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1" r:id="rId8"/>
    <p:sldId id="28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61C48-DFC8-43A6-8252-6C11D17125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6ECF67-56CB-4411-A97C-CCCF40582F6F}">
      <dgm:prSet/>
      <dgm:spPr/>
      <dgm:t>
        <a:bodyPr/>
        <a:lstStyle/>
        <a:p>
          <a:r>
            <a:rPr lang="en-US"/>
            <a:t>Employee directory that includes a variety of attributes such as departments, roles, salary, personal information.</a:t>
          </a:r>
        </a:p>
      </dgm:t>
    </dgm:pt>
    <dgm:pt modelId="{729F0A00-FB5E-4A67-943F-C776236E4203}" type="parTrans" cxnId="{5C65E715-9F35-43A7-8444-05952C4EE07C}">
      <dgm:prSet/>
      <dgm:spPr/>
      <dgm:t>
        <a:bodyPr/>
        <a:lstStyle/>
        <a:p>
          <a:endParaRPr lang="en-US"/>
        </a:p>
      </dgm:t>
    </dgm:pt>
    <dgm:pt modelId="{4379697B-B554-4BA4-9E9D-8C2B2349316D}" type="sibTrans" cxnId="{5C65E715-9F35-43A7-8444-05952C4EE07C}">
      <dgm:prSet/>
      <dgm:spPr/>
      <dgm:t>
        <a:bodyPr/>
        <a:lstStyle/>
        <a:p>
          <a:endParaRPr lang="en-US"/>
        </a:p>
      </dgm:t>
    </dgm:pt>
    <dgm:pt modelId="{7F6D31C4-79F5-4FBE-B501-3DFBADB7C5AA}">
      <dgm:prSet/>
      <dgm:spPr/>
      <dgm:t>
        <a:bodyPr/>
        <a:lstStyle/>
        <a:p>
          <a:r>
            <a:rPr lang="en-US"/>
            <a:t>Restricted access for authorized users.</a:t>
          </a:r>
        </a:p>
      </dgm:t>
    </dgm:pt>
    <dgm:pt modelId="{4E758847-CF29-448E-AA77-7A0A1DA8CCFC}" type="parTrans" cxnId="{AA04114E-7DFA-418C-8D81-8CB0ED6A36F5}">
      <dgm:prSet/>
      <dgm:spPr/>
      <dgm:t>
        <a:bodyPr/>
        <a:lstStyle/>
        <a:p>
          <a:endParaRPr lang="en-US"/>
        </a:p>
      </dgm:t>
    </dgm:pt>
    <dgm:pt modelId="{A498127C-B10B-4E00-9F55-5ED2F323282B}" type="sibTrans" cxnId="{AA04114E-7DFA-418C-8D81-8CB0ED6A36F5}">
      <dgm:prSet/>
      <dgm:spPr/>
      <dgm:t>
        <a:bodyPr/>
        <a:lstStyle/>
        <a:p>
          <a:endParaRPr lang="en-US"/>
        </a:p>
      </dgm:t>
    </dgm:pt>
    <dgm:pt modelId="{3033B030-4379-48EF-BA50-E6262CDC66ED}" type="pres">
      <dgm:prSet presAssocID="{0D361C48-DFC8-43A6-8252-6C11D17125F4}" presName="linear" presStyleCnt="0">
        <dgm:presLayoutVars>
          <dgm:animLvl val="lvl"/>
          <dgm:resizeHandles val="exact"/>
        </dgm:presLayoutVars>
      </dgm:prSet>
      <dgm:spPr/>
    </dgm:pt>
    <dgm:pt modelId="{99383A70-278E-4016-BFCC-B4332A2D4602}" type="pres">
      <dgm:prSet presAssocID="{AF6ECF67-56CB-4411-A97C-CCCF40582F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A2333B-F47F-4E23-A63A-114B2B96C9F2}" type="pres">
      <dgm:prSet presAssocID="{4379697B-B554-4BA4-9E9D-8C2B2349316D}" presName="spacer" presStyleCnt="0"/>
      <dgm:spPr/>
    </dgm:pt>
    <dgm:pt modelId="{D1A0E9F5-30FE-4F49-99C0-74E6EE2A092A}" type="pres">
      <dgm:prSet presAssocID="{7F6D31C4-79F5-4FBE-B501-3DFBADB7C5A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D14C0F-5C14-44F7-A3C3-05E0279A0BBD}" type="presOf" srcId="{0D361C48-DFC8-43A6-8252-6C11D17125F4}" destId="{3033B030-4379-48EF-BA50-E6262CDC66ED}" srcOrd="0" destOrd="0" presId="urn:microsoft.com/office/officeart/2005/8/layout/vList2"/>
    <dgm:cxn modelId="{C5A81110-9539-4E2D-A496-51FF69754886}" type="presOf" srcId="{AF6ECF67-56CB-4411-A97C-CCCF40582F6F}" destId="{99383A70-278E-4016-BFCC-B4332A2D4602}" srcOrd="0" destOrd="0" presId="urn:microsoft.com/office/officeart/2005/8/layout/vList2"/>
    <dgm:cxn modelId="{5C65E715-9F35-43A7-8444-05952C4EE07C}" srcId="{0D361C48-DFC8-43A6-8252-6C11D17125F4}" destId="{AF6ECF67-56CB-4411-A97C-CCCF40582F6F}" srcOrd="0" destOrd="0" parTransId="{729F0A00-FB5E-4A67-943F-C776236E4203}" sibTransId="{4379697B-B554-4BA4-9E9D-8C2B2349316D}"/>
    <dgm:cxn modelId="{AA04114E-7DFA-418C-8D81-8CB0ED6A36F5}" srcId="{0D361C48-DFC8-43A6-8252-6C11D17125F4}" destId="{7F6D31C4-79F5-4FBE-B501-3DFBADB7C5AA}" srcOrd="1" destOrd="0" parTransId="{4E758847-CF29-448E-AA77-7A0A1DA8CCFC}" sibTransId="{A498127C-B10B-4E00-9F55-5ED2F323282B}"/>
    <dgm:cxn modelId="{885F20AD-00F5-4A6E-AAFC-78B98ACCE3E4}" type="presOf" srcId="{7F6D31C4-79F5-4FBE-B501-3DFBADB7C5AA}" destId="{D1A0E9F5-30FE-4F49-99C0-74E6EE2A092A}" srcOrd="0" destOrd="0" presId="urn:microsoft.com/office/officeart/2005/8/layout/vList2"/>
    <dgm:cxn modelId="{37B244A2-EBED-4C61-8BB0-F7D6505CBDB4}" type="presParOf" srcId="{3033B030-4379-48EF-BA50-E6262CDC66ED}" destId="{99383A70-278E-4016-BFCC-B4332A2D4602}" srcOrd="0" destOrd="0" presId="urn:microsoft.com/office/officeart/2005/8/layout/vList2"/>
    <dgm:cxn modelId="{FDAEF2B1-17DA-4517-99D1-17BD44227444}" type="presParOf" srcId="{3033B030-4379-48EF-BA50-E6262CDC66ED}" destId="{ECA2333B-F47F-4E23-A63A-114B2B96C9F2}" srcOrd="1" destOrd="0" presId="urn:microsoft.com/office/officeart/2005/8/layout/vList2"/>
    <dgm:cxn modelId="{AC9235B4-17BD-4B8C-A757-BE8142415EC9}" type="presParOf" srcId="{3033B030-4379-48EF-BA50-E6262CDC66ED}" destId="{D1A0E9F5-30FE-4F49-99C0-74E6EE2A09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B75B7-2C64-448C-AE92-DEC741EE6281}" type="doc">
      <dgm:prSet loTypeId="urn:microsoft.com/office/officeart/2005/8/layout/bProcess2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4D358AF-F41A-4CA3-9675-962D816AA3AE}">
      <dgm:prSet/>
      <dgm:spPr/>
      <dgm:t>
        <a:bodyPr/>
        <a:lstStyle/>
        <a:p>
          <a:r>
            <a:rPr lang="en-US"/>
            <a:t>HR’s ability to add employees </a:t>
          </a:r>
        </a:p>
      </dgm:t>
    </dgm:pt>
    <dgm:pt modelId="{EBD7DF22-E3D0-4E55-A9E2-45DA3F349340}" type="parTrans" cxnId="{18D4D6B2-B9FF-4681-8BE2-DE62F1B9D20B}">
      <dgm:prSet/>
      <dgm:spPr/>
      <dgm:t>
        <a:bodyPr/>
        <a:lstStyle/>
        <a:p>
          <a:endParaRPr lang="en-US"/>
        </a:p>
      </dgm:t>
    </dgm:pt>
    <dgm:pt modelId="{85530337-1C36-40AB-BE08-90B3F0816CBB}" type="sibTrans" cxnId="{18D4D6B2-B9FF-4681-8BE2-DE62F1B9D20B}">
      <dgm:prSet/>
      <dgm:spPr/>
      <dgm:t>
        <a:bodyPr/>
        <a:lstStyle/>
        <a:p>
          <a:endParaRPr lang="en-US"/>
        </a:p>
      </dgm:t>
    </dgm:pt>
    <dgm:pt modelId="{BFA2637D-7274-424F-AB69-36203F530317}">
      <dgm:prSet/>
      <dgm:spPr/>
      <dgm:t>
        <a:bodyPr/>
        <a:lstStyle/>
        <a:p>
          <a:r>
            <a:rPr lang="en-US"/>
            <a:t>Mobile application (necessary component to receive data)</a:t>
          </a:r>
        </a:p>
      </dgm:t>
    </dgm:pt>
    <dgm:pt modelId="{4EC48D42-42AE-44DD-A5C4-816D3702D5C7}" type="parTrans" cxnId="{A7EDDC3A-E476-4530-88F4-E7041F07B738}">
      <dgm:prSet/>
      <dgm:spPr/>
      <dgm:t>
        <a:bodyPr/>
        <a:lstStyle/>
        <a:p>
          <a:endParaRPr lang="en-US"/>
        </a:p>
      </dgm:t>
    </dgm:pt>
    <dgm:pt modelId="{D97AABF1-B3D9-4F35-9C07-E6017DDD12C8}" type="sibTrans" cxnId="{A7EDDC3A-E476-4530-88F4-E7041F07B738}">
      <dgm:prSet/>
      <dgm:spPr/>
      <dgm:t>
        <a:bodyPr/>
        <a:lstStyle/>
        <a:p>
          <a:endParaRPr lang="en-US"/>
        </a:p>
      </dgm:t>
    </dgm:pt>
    <dgm:pt modelId="{224351FF-4FF5-44F1-A571-08374191DA01}" type="pres">
      <dgm:prSet presAssocID="{010B75B7-2C64-448C-AE92-DEC741EE6281}" presName="diagram" presStyleCnt="0">
        <dgm:presLayoutVars>
          <dgm:dir/>
          <dgm:resizeHandles/>
        </dgm:presLayoutVars>
      </dgm:prSet>
      <dgm:spPr/>
    </dgm:pt>
    <dgm:pt modelId="{496E11DB-EB9A-4187-935F-FE42F6408879}" type="pres">
      <dgm:prSet presAssocID="{04D358AF-F41A-4CA3-9675-962D816AA3AE}" presName="firstNode" presStyleLbl="node1" presStyleIdx="0" presStyleCnt="2">
        <dgm:presLayoutVars>
          <dgm:bulletEnabled val="1"/>
        </dgm:presLayoutVars>
      </dgm:prSet>
      <dgm:spPr/>
    </dgm:pt>
    <dgm:pt modelId="{5477570E-53F5-4F2B-B27F-BC87B0C990A4}" type="pres">
      <dgm:prSet presAssocID="{85530337-1C36-40AB-BE08-90B3F0816CBB}" presName="sibTrans" presStyleLbl="sibTrans2D1" presStyleIdx="0" presStyleCnt="1"/>
      <dgm:spPr/>
    </dgm:pt>
    <dgm:pt modelId="{923E5D24-4ED7-4BEC-9436-B04166302761}" type="pres">
      <dgm:prSet presAssocID="{BFA2637D-7274-424F-AB69-36203F530317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280CD215-81AB-4E98-B6FD-D311E7F95B31}" type="presOf" srcId="{BFA2637D-7274-424F-AB69-36203F530317}" destId="{923E5D24-4ED7-4BEC-9436-B04166302761}" srcOrd="0" destOrd="0" presId="urn:microsoft.com/office/officeart/2005/8/layout/bProcess2"/>
    <dgm:cxn modelId="{DECA5517-C555-4E13-9394-18C774364687}" type="presOf" srcId="{04D358AF-F41A-4CA3-9675-962D816AA3AE}" destId="{496E11DB-EB9A-4187-935F-FE42F6408879}" srcOrd="0" destOrd="0" presId="urn:microsoft.com/office/officeart/2005/8/layout/bProcess2"/>
    <dgm:cxn modelId="{A7EDDC3A-E476-4530-88F4-E7041F07B738}" srcId="{010B75B7-2C64-448C-AE92-DEC741EE6281}" destId="{BFA2637D-7274-424F-AB69-36203F530317}" srcOrd="1" destOrd="0" parTransId="{4EC48D42-42AE-44DD-A5C4-816D3702D5C7}" sibTransId="{D97AABF1-B3D9-4F35-9C07-E6017DDD12C8}"/>
    <dgm:cxn modelId="{39AC7944-A27E-492E-8521-BDF3A4C8AD22}" type="presOf" srcId="{010B75B7-2C64-448C-AE92-DEC741EE6281}" destId="{224351FF-4FF5-44F1-A571-08374191DA01}" srcOrd="0" destOrd="0" presId="urn:microsoft.com/office/officeart/2005/8/layout/bProcess2"/>
    <dgm:cxn modelId="{4225D87F-11D2-45EF-B7F7-33FFD0F21400}" type="presOf" srcId="{85530337-1C36-40AB-BE08-90B3F0816CBB}" destId="{5477570E-53F5-4F2B-B27F-BC87B0C990A4}" srcOrd="0" destOrd="0" presId="urn:microsoft.com/office/officeart/2005/8/layout/bProcess2"/>
    <dgm:cxn modelId="{18D4D6B2-B9FF-4681-8BE2-DE62F1B9D20B}" srcId="{010B75B7-2C64-448C-AE92-DEC741EE6281}" destId="{04D358AF-F41A-4CA3-9675-962D816AA3AE}" srcOrd="0" destOrd="0" parTransId="{EBD7DF22-E3D0-4E55-A9E2-45DA3F349340}" sibTransId="{85530337-1C36-40AB-BE08-90B3F0816CBB}"/>
    <dgm:cxn modelId="{1C3A18C0-52A9-4655-8BE3-20641E11D20D}" type="presParOf" srcId="{224351FF-4FF5-44F1-A571-08374191DA01}" destId="{496E11DB-EB9A-4187-935F-FE42F6408879}" srcOrd="0" destOrd="0" presId="urn:microsoft.com/office/officeart/2005/8/layout/bProcess2"/>
    <dgm:cxn modelId="{F36D2044-8A34-499F-90DC-53DBF18DADDF}" type="presParOf" srcId="{224351FF-4FF5-44F1-A571-08374191DA01}" destId="{5477570E-53F5-4F2B-B27F-BC87B0C990A4}" srcOrd="1" destOrd="0" presId="urn:microsoft.com/office/officeart/2005/8/layout/bProcess2"/>
    <dgm:cxn modelId="{2CBA27FB-6335-4162-8216-B4CA06D12170}" type="presParOf" srcId="{224351FF-4FF5-44F1-A571-08374191DA01}" destId="{923E5D24-4ED7-4BEC-9436-B0416630276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21534-D947-452C-92C6-B00C9A0E14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76D0BC-9A2B-403E-AE0F-DD614D8C1FC8}">
      <dgm:prSet/>
      <dgm:spPr/>
      <dgm:t>
        <a:bodyPr/>
        <a:lstStyle/>
        <a:p>
          <a:pPr>
            <a:defRPr cap="all"/>
          </a:pPr>
          <a:r>
            <a:rPr lang="en-US"/>
            <a:t>Make a developer account</a:t>
          </a:r>
        </a:p>
      </dgm:t>
    </dgm:pt>
    <dgm:pt modelId="{F22297C4-0E66-4AAC-96F8-63722E39A4C1}" type="parTrans" cxnId="{91F257E6-5759-410E-B881-418EA0C610F7}">
      <dgm:prSet/>
      <dgm:spPr/>
      <dgm:t>
        <a:bodyPr/>
        <a:lstStyle/>
        <a:p>
          <a:endParaRPr lang="en-US"/>
        </a:p>
      </dgm:t>
    </dgm:pt>
    <dgm:pt modelId="{D5BCC0C7-524F-42D4-9A81-4BBE3817CCEB}" type="sibTrans" cxnId="{91F257E6-5759-410E-B881-418EA0C610F7}">
      <dgm:prSet/>
      <dgm:spPr/>
      <dgm:t>
        <a:bodyPr/>
        <a:lstStyle/>
        <a:p>
          <a:endParaRPr lang="en-US"/>
        </a:p>
      </dgm:t>
    </dgm:pt>
    <dgm:pt modelId="{E94D2CD4-286D-4AA5-8E68-6E9214800953}">
      <dgm:prSet/>
      <dgm:spPr/>
      <dgm:t>
        <a:bodyPr/>
        <a:lstStyle/>
        <a:p>
          <a:pPr>
            <a:defRPr cap="all"/>
          </a:pPr>
          <a:r>
            <a:rPr lang="en-US"/>
            <a:t>Upload app on google store</a:t>
          </a:r>
        </a:p>
      </dgm:t>
    </dgm:pt>
    <dgm:pt modelId="{237E69ED-1C1E-48B1-BF3D-7852AC750F2A}" type="parTrans" cxnId="{D08563DF-86E1-4465-87FD-E89A75FFD14F}">
      <dgm:prSet/>
      <dgm:spPr/>
      <dgm:t>
        <a:bodyPr/>
        <a:lstStyle/>
        <a:p>
          <a:endParaRPr lang="en-US"/>
        </a:p>
      </dgm:t>
    </dgm:pt>
    <dgm:pt modelId="{0B0A6C7C-9C0C-41BE-A358-1055C3EA706B}" type="sibTrans" cxnId="{D08563DF-86E1-4465-87FD-E89A75FFD14F}">
      <dgm:prSet/>
      <dgm:spPr/>
      <dgm:t>
        <a:bodyPr/>
        <a:lstStyle/>
        <a:p>
          <a:endParaRPr lang="en-US"/>
        </a:p>
      </dgm:t>
    </dgm:pt>
    <dgm:pt modelId="{68F4ABDD-DA49-4E42-80D3-1519F9253CB9}">
      <dgm:prSet/>
      <dgm:spPr/>
      <dgm:t>
        <a:bodyPr/>
        <a:lstStyle/>
        <a:p>
          <a:pPr>
            <a:defRPr cap="all"/>
          </a:pPr>
          <a:r>
            <a:rPr lang="en-US"/>
            <a:t>Upload android package kit</a:t>
          </a:r>
        </a:p>
      </dgm:t>
    </dgm:pt>
    <dgm:pt modelId="{357BF8CF-13F3-4E5F-A276-9CBE1AFACA37}" type="parTrans" cxnId="{DDFE327A-2466-4344-885D-041F7543E209}">
      <dgm:prSet/>
      <dgm:spPr/>
      <dgm:t>
        <a:bodyPr/>
        <a:lstStyle/>
        <a:p>
          <a:endParaRPr lang="en-US"/>
        </a:p>
      </dgm:t>
    </dgm:pt>
    <dgm:pt modelId="{B8047D7E-624C-4485-80C1-8B9EACF12F91}" type="sibTrans" cxnId="{DDFE327A-2466-4344-885D-041F7543E209}">
      <dgm:prSet/>
      <dgm:spPr/>
      <dgm:t>
        <a:bodyPr/>
        <a:lstStyle/>
        <a:p>
          <a:endParaRPr lang="en-US"/>
        </a:p>
      </dgm:t>
    </dgm:pt>
    <dgm:pt modelId="{07CFB73F-0681-4A0E-B95B-6332EB204CF8}">
      <dgm:prSet/>
      <dgm:spPr/>
      <dgm:t>
        <a:bodyPr/>
        <a:lstStyle/>
        <a:p>
          <a:pPr>
            <a:defRPr cap="all"/>
          </a:pPr>
          <a:r>
            <a:rPr lang="en-US"/>
            <a:t>Add content</a:t>
          </a:r>
        </a:p>
      </dgm:t>
    </dgm:pt>
    <dgm:pt modelId="{75F298A8-3FFB-4CA7-BA15-7865F5FFC0EB}" type="parTrans" cxnId="{11D4364C-4675-4763-B8A3-9DB1165A1990}">
      <dgm:prSet/>
      <dgm:spPr/>
      <dgm:t>
        <a:bodyPr/>
        <a:lstStyle/>
        <a:p>
          <a:endParaRPr lang="en-US"/>
        </a:p>
      </dgm:t>
    </dgm:pt>
    <dgm:pt modelId="{0881E117-69BF-4B5E-BF35-D0396E68B9FB}" type="sibTrans" cxnId="{11D4364C-4675-4763-B8A3-9DB1165A1990}">
      <dgm:prSet/>
      <dgm:spPr/>
      <dgm:t>
        <a:bodyPr/>
        <a:lstStyle/>
        <a:p>
          <a:endParaRPr lang="en-US"/>
        </a:p>
      </dgm:t>
    </dgm:pt>
    <dgm:pt modelId="{49A1450E-2E80-4CE6-9363-A2D63F6D73C4}">
      <dgm:prSet/>
      <dgm:spPr/>
      <dgm:t>
        <a:bodyPr/>
        <a:lstStyle/>
        <a:p>
          <a:pPr>
            <a:defRPr cap="all"/>
          </a:pPr>
          <a:r>
            <a:rPr lang="en-US"/>
            <a:t>Choose pricing and distribution model</a:t>
          </a:r>
        </a:p>
      </dgm:t>
    </dgm:pt>
    <dgm:pt modelId="{61DA5A3E-E053-4F0D-BEFA-80E2E15554A3}" type="parTrans" cxnId="{2BA03452-C168-43B1-A847-9CD91CEC7339}">
      <dgm:prSet/>
      <dgm:spPr/>
      <dgm:t>
        <a:bodyPr/>
        <a:lstStyle/>
        <a:p>
          <a:endParaRPr lang="en-US"/>
        </a:p>
      </dgm:t>
    </dgm:pt>
    <dgm:pt modelId="{09E8E8C2-A080-4014-91AF-7FB7CD614000}" type="sibTrans" cxnId="{2BA03452-C168-43B1-A847-9CD91CEC7339}">
      <dgm:prSet/>
      <dgm:spPr/>
      <dgm:t>
        <a:bodyPr/>
        <a:lstStyle/>
        <a:p>
          <a:endParaRPr lang="en-US"/>
        </a:p>
      </dgm:t>
    </dgm:pt>
    <dgm:pt modelId="{64C3CD59-C81F-40F7-8CDD-22F858F55F94}" type="pres">
      <dgm:prSet presAssocID="{29621534-D947-452C-92C6-B00C9A0E140D}" presName="root" presStyleCnt="0">
        <dgm:presLayoutVars>
          <dgm:dir/>
          <dgm:resizeHandles val="exact"/>
        </dgm:presLayoutVars>
      </dgm:prSet>
      <dgm:spPr/>
    </dgm:pt>
    <dgm:pt modelId="{2D550D39-52A5-45F2-9F35-838646C8FA80}" type="pres">
      <dgm:prSet presAssocID="{C276D0BC-9A2B-403E-AE0F-DD614D8C1FC8}" presName="compNode" presStyleCnt="0"/>
      <dgm:spPr/>
    </dgm:pt>
    <dgm:pt modelId="{AB84BE9D-4368-46D6-AD83-F71F9F3571EF}" type="pres">
      <dgm:prSet presAssocID="{C276D0BC-9A2B-403E-AE0F-DD614D8C1FC8}" presName="iconBgRect" presStyleLbl="bgShp" presStyleIdx="0" presStyleCnt="5"/>
      <dgm:spPr/>
    </dgm:pt>
    <dgm:pt modelId="{6EE7149E-DC55-4951-9E24-3CD7B32E6E33}" type="pres">
      <dgm:prSet presAssocID="{C276D0BC-9A2B-403E-AE0F-DD614D8C1F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3E07C0-11F4-4D9B-BA8A-77B2BCD1B62F}" type="pres">
      <dgm:prSet presAssocID="{C276D0BC-9A2B-403E-AE0F-DD614D8C1FC8}" presName="spaceRect" presStyleCnt="0"/>
      <dgm:spPr/>
    </dgm:pt>
    <dgm:pt modelId="{2A327D33-5DDC-4855-BC75-E0B52564FDE7}" type="pres">
      <dgm:prSet presAssocID="{C276D0BC-9A2B-403E-AE0F-DD614D8C1FC8}" presName="textRect" presStyleLbl="revTx" presStyleIdx="0" presStyleCnt="5">
        <dgm:presLayoutVars>
          <dgm:chMax val="1"/>
          <dgm:chPref val="1"/>
        </dgm:presLayoutVars>
      </dgm:prSet>
      <dgm:spPr/>
    </dgm:pt>
    <dgm:pt modelId="{1C9CD3E4-22EF-4790-8EFD-A589FBED0618}" type="pres">
      <dgm:prSet presAssocID="{D5BCC0C7-524F-42D4-9A81-4BBE3817CCEB}" presName="sibTrans" presStyleCnt="0"/>
      <dgm:spPr/>
    </dgm:pt>
    <dgm:pt modelId="{2713068C-2D7A-4E29-BB96-A6B19E11A5AB}" type="pres">
      <dgm:prSet presAssocID="{E94D2CD4-286D-4AA5-8E68-6E9214800953}" presName="compNode" presStyleCnt="0"/>
      <dgm:spPr/>
    </dgm:pt>
    <dgm:pt modelId="{74CB4F52-3DDB-4433-8F0E-01D07A893D9E}" type="pres">
      <dgm:prSet presAssocID="{E94D2CD4-286D-4AA5-8E68-6E9214800953}" presName="iconBgRect" presStyleLbl="bgShp" presStyleIdx="1" presStyleCnt="5"/>
      <dgm:spPr/>
    </dgm:pt>
    <dgm:pt modelId="{5E381CBE-5359-4DFD-A3A1-4C3A085B1271}" type="pres">
      <dgm:prSet presAssocID="{E94D2CD4-286D-4AA5-8E68-6E92148009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B8D4BEB-2B1C-46AE-BCD5-0707818867DE}" type="pres">
      <dgm:prSet presAssocID="{E94D2CD4-286D-4AA5-8E68-6E9214800953}" presName="spaceRect" presStyleCnt="0"/>
      <dgm:spPr/>
    </dgm:pt>
    <dgm:pt modelId="{F8269CF7-9DCC-448E-8B78-631DB1B64C46}" type="pres">
      <dgm:prSet presAssocID="{E94D2CD4-286D-4AA5-8E68-6E9214800953}" presName="textRect" presStyleLbl="revTx" presStyleIdx="1" presStyleCnt="5">
        <dgm:presLayoutVars>
          <dgm:chMax val="1"/>
          <dgm:chPref val="1"/>
        </dgm:presLayoutVars>
      </dgm:prSet>
      <dgm:spPr/>
    </dgm:pt>
    <dgm:pt modelId="{C36AC599-20BE-4887-9A1C-513385D9E136}" type="pres">
      <dgm:prSet presAssocID="{0B0A6C7C-9C0C-41BE-A358-1055C3EA706B}" presName="sibTrans" presStyleCnt="0"/>
      <dgm:spPr/>
    </dgm:pt>
    <dgm:pt modelId="{E3FFB0C7-0BC2-4CB1-B625-15DED76AA478}" type="pres">
      <dgm:prSet presAssocID="{68F4ABDD-DA49-4E42-80D3-1519F9253CB9}" presName="compNode" presStyleCnt="0"/>
      <dgm:spPr/>
    </dgm:pt>
    <dgm:pt modelId="{A8585C37-1F30-4D98-A596-52938D4B7A9F}" type="pres">
      <dgm:prSet presAssocID="{68F4ABDD-DA49-4E42-80D3-1519F9253CB9}" presName="iconBgRect" presStyleLbl="bgShp" presStyleIdx="2" presStyleCnt="5"/>
      <dgm:spPr/>
    </dgm:pt>
    <dgm:pt modelId="{FFA78537-9DB7-4F77-B223-CCF01B4F0ABB}" type="pres">
      <dgm:prSet presAssocID="{68F4ABDD-DA49-4E42-80D3-1519F9253C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873CB3-40B6-42D1-AFDD-2D398221AD46}" type="pres">
      <dgm:prSet presAssocID="{68F4ABDD-DA49-4E42-80D3-1519F9253CB9}" presName="spaceRect" presStyleCnt="0"/>
      <dgm:spPr/>
    </dgm:pt>
    <dgm:pt modelId="{79DEB02E-8F37-432B-8797-89B85C3421A8}" type="pres">
      <dgm:prSet presAssocID="{68F4ABDD-DA49-4E42-80D3-1519F9253CB9}" presName="textRect" presStyleLbl="revTx" presStyleIdx="2" presStyleCnt="5">
        <dgm:presLayoutVars>
          <dgm:chMax val="1"/>
          <dgm:chPref val="1"/>
        </dgm:presLayoutVars>
      </dgm:prSet>
      <dgm:spPr/>
    </dgm:pt>
    <dgm:pt modelId="{173BD866-2E1D-48B9-8F3D-7B85B9BB0618}" type="pres">
      <dgm:prSet presAssocID="{B8047D7E-624C-4485-80C1-8B9EACF12F91}" presName="sibTrans" presStyleCnt="0"/>
      <dgm:spPr/>
    </dgm:pt>
    <dgm:pt modelId="{641A701C-3B17-4CB6-85E2-A5E4A4923D7C}" type="pres">
      <dgm:prSet presAssocID="{07CFB73F-0681-4A0E-B95B-6332EB204CF8}" presName="compNode" presStyleCnt="0"/>
      <dgm:spPr/>
    </dgm:pt>
    <dgm:pt modelId="{EB3C14B0-D40B-4002-82B1-5304A42708DF}" type="pres">
      <dgm:prSet presAssocID="{07CFB73F-0681-4A0E-B95B-6332EB204CF8}" presName="iconBgRect" presStyleLbl="bgShp" presStyleIdx="3" presStyleCnt="5"/>
      <dgm:spPr/>
    </dgm:pt>
    <dgm:pt modelId="{58FD5BE1-DFAD-438A-9A57-4404E6BF8BEF}" type="pres">
      <dgm:prSet presAssocID="{07CFB73F-0681-4A0E-B95B-6332EB204C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9A1B7B7-5CEB-4BC1-84BB-994494860760}" type="pres">
      <dgm:prSet presAssocID="{07CFB73F-0681-4A0E-B95B-6332EB204CF8}" presName="spaceRect" presStyleCnt="0"/>
      <dgm:spPr/>
    </dgm:pt>
    <dgm:pt modelId="{D82CC847-72CE-4E0D-AC00-F2CB7FC91848}" type="pres">
      <dgm:prSet presAssocID="{07CFB73F-0681-4A0E-B95B-6332EB204CF8}" presName="textRect" presStyleLbl="revTx" presStyleIdx="3" presStyleCnt="5">
        <dgm:presLayoutVars>
          <dgm:chMax val="1"/>
          <dgm:chPref val="1"/>
        </dgm:presLayoutVars>
      </dgm:prSet>
      <dgm:spPr/>
    </dgm:pt>
    <dgm:pt modelId="{626C4474-B3EE-4DAB-9912-36A7D416DFDF}" type="pres">
      <dgm:prSet presAssocID="{0881E117-69BF-4B5E-BF35-D0396E68B9FB}" presName="sibTrans" presStyleCnt="0"/>
      <dgm:spPr/>
    </dgm:pt>
    <dgm:pt modelId="{E47A678D-A778-4554-B01F-694D813DFCC4}" type="pres">
      <dgm:prSet presAssocID="{49A1450E-2E80-4CE6-9363-A2D63F6D73C4}" presName="compNode" presStyleCnt="0"/>
      <dgm:spPr/>
    </dgm:pt>
    <dgm:pt modelId="{95DAC5C6-CD7E-4D40-94F8-EC9C76B64AF6}" type="pres">
      <dgm:prSet presAssocID="{49A1450E-2E80-4CE6-9363-A2D63F6D73C4}" presName="iconBgRect" presStyleLbl="bgShp" presStyleIdx="4" presStyleCnt="5"/>
      <dgm:spPr/>
    </dgm:pt>
    <dgm:pt modelId="{D23BB1BD-6C27-4DC7-9306-63A7EF3278A5}" type="pres">
      <dgm:prSet presAssocID="{49A1450E-2E80-4CE6-9363-A2D63F6D73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4B1587-C9B6-4261-B682-06DD35185E88}" type="pres">
      <dgm:prSet presAssocID="{49A1450E-2E80-4CE6-9363-A2D63F6D73C4}" presName="spaceRect" presStyleCnt="0"/>
      <dgm:spPr/>
    </dgm:pt>
    <dgm:pt modelId="{4267FE8A-3751-4071-B1CD-ED4D3BE2417A}" type="pres">
      <dgm:prSet presAssocID="{49A1450E-2E80-4CE6-9363-A2D63F6D73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366314-AABA-4504-A0A0-20887B41EA5D}" type="presOf" srcId="{49A1450E-2E80-4CE6-9363-A2D63F6D73C4}" destId="{4267FE8A-3751-4071-B1CD-ED4D3BE2417A}" srcOrd="0" destOrd="0" presId="urn:microsoft.com/office/officeart/2018/5/layout/IconCircleLabelList"/>
    <dgm:cxn modelId="{FB008E3A-54F6-4936-A74F-2247900EC774}" type="presOf" srcId="{68F4ABDD-DA49-4E42-80D3-1519F9253CB9}" destId="{79DEB02E-8F37-432B-8797-89B85C3421A8}" srcOrd="0" destOrd="0" presId="urn:microsoft.com/office/officeart/2018/5/layout/IconCircleLabelList"/>
    <dgm:cxn modelId="{11D4364C-4675-4763-B8A3-9DB1165A1990}" srcId="{29621534-D947-452C-92C6-B00C9A0E140D}" destId="{07CFB73F-0681-4A0E-B95B-6332EB204CF8}" srcOrd="3" destOrd="0" parTransId="{75F298A8-3FFB-4CA7-BA15-7865F5FFC0EB}" sibTransId="{0881E117-69BF-4B5E-BF35-D0396E68B9FB}"/>
    <dgm:cxn modelId="{2BA03452-C168-43B1-A847-9CD91CEC7339}" srcId="{29621534-D947-452C-92C6-B00C9A0E140D}" destId="{49A1450E-2E80-4CE6-9363-A2D63F6D73C4}" srcOrd="4" destOrd="0" parTransId="{61DA5A3E-E053-4F0D-BEFA-80E2E15554A3}" sibTransId="{09E8E8C2-A080-4014-91AF-7FB7CD614000}"/>
    <dgm:cxn modelId="{2E10237A-F501-4188-87C9-C0A4F8F7F0B2}" type="presOf" srcId="{29621534-D947-452C-92C6-B00C9A0E140D}" destId="{64C3CD59-C81F-40F7-8CDD-22F858F55F94}" srcOrd="0" destOrd="0" presId="urn:microsoft.com/office/officeart/2018/5/layout/IconCircleLabelList"/>
    <dgm:cxn modelId="{DDFE327A-2466-4344-885D-041F7543E209}" srcId="{29621534-D947-452C-92C6-B00C9A0E140D}" destId="{68F4ABDD-DA49-4E42-80D3-1519F9253CB9}" srcOrd="2" destOrd="0" parTransId="{357BF8CF-13F3-4E5F-A276-9CBE1AFACA37}" sibTransId="{B8047D7E-624C-4485-80C1-8B9EACF12F91}"/>
    <dgm:cxn modelId="{C26859BD-A128-4AA4-A170-4CE1524D3F8B}" type="presOf" srcId="{C276D0BC-9A2B-403E-AE0F-DD614D8C1FC8}" destId="{2A327D33-5DDC-4855-BC75-E0B52564FDE7}" srcOrd="0" destOrd="0" presId="urn:microsoft.com/office/officeart/2018/5/layout/IconCircleLabelList"/>
    <dgm:cxn modelId="{D02FD7CA-F1FD-41F9-AABC-55A46CFF8CDF}" type="presOf" srcId="{07CFB73F-0681-4A0E-B95B-6332EB204CF8}" destId="{D82CC847-72CE-4E0D-AC00-F2CB7FC91848}" srcOrd="0" destOrd="0" presId="urn:microsoft.com/office/officeart/2018/5/layout/IconCircleLabelList"/>
    <dgm:cxn modelId="{ACFCEADA-6F38-445C-B2E6-4A71D00CF4BF}" type="presOf" srcId="{E94D2CD4-286D-4AA5-8E68-6E9214800953}" destId="{F8269CF7-9DCC-448E-8B78-631DB1B64C46}" srcOrd="0" destOrd="0" presId="urn:microsoft.com/office/officeart/2018/5/layout/IconCircleLabelList"/>
    <dgm:cxn modelId="{D08563DF-86E1-4465-87FD-E89A75FFD14F}" srcId="{29621534-D947-452C-92C6-B00C9A0E140D}" destId="{E94D2CD4-286D-4AA5-8E68-6E9214800953}" srcOrd="1" destOrd="0" parTransId="{237E69ED-1C1E-48B1-BF3D-7852AC750F2A}" sibTransId="{0B0A6C7C-9C0C-41BE-A358-1055C3EA706B}"/>
    <dgm:cxn modelId="{91F257E6-5759-410E-B881-418EA0C610F7}" srcId="{29621534-D947-452C-92C6-B00C9A0E140D}" destId="{C276D0BC-9A2B-403E-AE0F-DD614D8C1FC8}" srcOrd="0" destOrd="0" parTransId="{F22297C4-0E66-4AAC-96F8-63722E39A4C1}" sibTransId="{D5BCC0C7-524F-42D4-9A81-4BBE3817CCEB}"/>
    <dgm:cxn modelId="{F11C1AAF-1E5F-46D4-90C7-BE0F052178F9}" type="presParOf" srcId="{64C3CD59-C81F-40F7-8CDD-22F858F55F94}" destId="{2D550D39-52A5-45F2-9F35-838646C8FA80}" srcOrd="0" destOrd="0" presId="urn:microsoft.com/office/officeart/2018/5/layout/IconCircleLabelList"/>
    <dgm:cxn modelId="{620E53BC-EB20-4881-B08D-0492349B09F5}" type="presParOf" srcId="{2D550D39-52A5-45F2-9F35-838646C8FA80}" destId="{AB84BE9D-4368-46D6-AD83-F71F9F3571EF}" srcOrd="0" destOrd="0" presId="urn:microsoft.com/office/officeart/2018/5/layout/IconCircleLabelList"/>
    <dgm:cxn modelId="{CA0342D7-08B1-4442-9427-237DAC01756D}" type="presParOf" srcId="{2D550D39-52A5-45F2-9F35-838646C8FA80}" destId="{6EE7149E-DC55-4951-9E24-3CD7B32E6E33}" srcOrd="1" destOrd="0" presId="urn:microsoft.com/office/officeart/2018/5/layout/IconCircleLabelList"/>
    <dgm:cxn modelId="{58C76940-E6B4-4DF0-83E1-FEF6E6F4A721}" type="presParOf" srcId="{2D550D39-52A5-45F2-9F35-838646C8FA80}" destId="{8C3E07C0-11F4-4D9B-BA8A-77B2BCD1B62F}" srcOrd="2" destOrd="0" presId="urn:microsoft.com/office/officeart/2018/5/layout/IconCircleLabelList"/>
    <dgm:cxn modelId="{7DAAC6C8-6E9A-496D-86BD-18F01B6B894F}" type="presParOf" srcId="{2D550D39-52A5-45F2-9F35-838646C8FA80}" destId="{2A327D33-5DDC-4855-BC75-E0B52564FDE7}" srcOrd="3" destOrd="0" presId="urn:microsoft.com/office/officeart/2018/5/layout/IconCircleLabelList"/>
    <dgm:cxn modelId="{38303803-7903-4926-A5CD-8763D7D59140}" type="presParOf" srcId="{64C3CD59-C81F-40F7-8CDD-22F858F55F94}" destId="{1C9CD3E4-22EF-4790-8EFD-A589FBED0618}" srcOrd="1" destOrd="0" presId="urn:microsoft.com/office/officeart/2018/5/layout/IconCircleLabelList"/>
    <dgm:cxn modelId="{A990F336-4E2A-4753-BC0E-B51C32CBD5A4}" type="presParOf" srcId="{64C3CD59-C81F-40F7-8CDD-22F858F55F94}" destId="{2713068C-2D7A-4E29-BB96-A6B19E11A5AB}" srcOrd="2" destOrd="0" presId="urn:microsoft.com/office/officeart/2018/5/layout/IconCircleLabelList"/>
    <dgm:cxn modelId="{1745028B-26A4-42B5-B813-EA4B0F065271}" type="presParOf" srcId="{2713068C-2D7A-4E29-BB96-A6B19E11A5AB}" destId="{74CB4F52-3DDB-4433-8F0E-01D07A893D9E}" srcOrd="0" destOrd="0" presId="urn:microsoft.com/office/officeart/2018/5/layout/IconCircleLabelList"/>
    <dgm:cxn modelId="{A3AA698F-1BE6-4301-ACAF-CCE07DA6E367}" type="presParOf" srcId="{2713068C-2D7A-4E29-BB96-A6B19E11A5AB}" destId="{5E381CBE-5359-4DFD-A3A1-4C3A085B1271}" srcOrd="1" destOrd="0" presId="urn:microsoft.com/office/officeart/2018/5/layout/IconCircleLabelList"/>
    <dgm:cxn modelId="{4B3F448B-A827-43A9-983B-A78E4AFF3A4F}" type="presParOf" srcId="{2713068C-2D7A-4E29-BB96-A6B19E11A5AB}" destId="{AB8D4BEB-2B1C-46AE-BCD5-0707818867DE}" srcOrd="2" destOrd="0" presId="urn:microsoft.com/office/officeart/2018/5/layout/IconCircleLabelList"/>
    <dgm:cxn modelId="{9A24C008-1A51-4150-9756-7A60EBE5F16C}" type="presParOf" srcId="{2713068C-2D7A-4E29-BB96-A6B19E11A5AB}" destId="{F8269CF7-9DCC-448E-8B78-631DB1B64C46}" srcOrd="3" destOrd="0" presId="urn:microsoft.com/office/officeart/2018/5/layout/IconCircleLabelList"/>
    <dgm:cxn modelId="{158E46AD-FE3C-4005-9063-B3BD44D13AE7}" type="presParOf" srcId="{64C3CD59-C81F-40F7-8CDD-22F858F55F94}" destId="{C36AC599-20BE-4887-9A1C-513385D9E136}" srcOrd="3" destOrd="0" presId="urn:microsoft.com/office/officeart/2018/5/layout/IconCircleLabelList"/>
    <dgm:cxn modelId="{660DD02D-3EC4-4A10-AFAF-3321F7B5BA57}" type="presParOf" srcId="{64C3CD59-C81F-40F7-8CDD-22F858F55F94}" destId="{E3FFB0C7-0BC2-4CB1-B625-15DED76AA478}" srcOrd="4" destOrd="0" presId="urn:microsoft.com/office/officeart/2018/5/layout/IconCircleLabelList"/>
    <dgm:cxn modelId="{06586C28-9881-4EE0-8018-62A2D01B1297}" type="presParOf" srcId="{E3FFB0C7-0BC2-4CB1-B625-15DED76AA478}" destId="{A8585C37-1F30-4D98-A596-52938D4B7A9F}" srcOrd="0" destOrd="0" presId="urn:microsoft.com/office/officeart/2018/5/layout/IconCircleLabelList"/>
    <dgm:cxn modelId="{1957AA96-6886-45DD-ADD6-660D1BB1991E}" type="presParOf" srcId="{E3FFB0C7-0BC2-4CB1-B625-15DED76AA478}" destId="{FFA78537-9DB7-4F77-B223-CCF01B4F0ABB}" srcOrd="1" destOrd="0" presId="urn:microsoft.com/office/officeart/2018/5/layout/IconCircleLabelList"/>
    <dgm:cxn modelId="{6519D651-BC58-4AE2-86E0-E38FA1A01E20}" type="presParOf" srcId="{E3FFB0C7-0BC2-4CB1-B625-15DED76AA478}" destId="{09873CB3-40B6-42D1-AFDD-2D398221AD46}" srcOrd="2" destOrd="0" presId="urn:microsoft.com/office/officeart/2018/5/layout/IconCircleLabelList"/>
    <dgm:cxn modelId="{29712996-CF6E-493E-9466-C83D530993E5}" type="presParOf" srcId="{E3FFB0C7-0BC2-4CB1-B625-15DED76AA478}" destId="{79DEB02E-8F37-432B-8797-89B85C3421A8}" srcOrd="3" destOrd="0" presId="urn:microsoft.com/office/officeart/2018/5/layout/IconCircleLabelList"/>
    <dgm:cxn modelId="{A807520B-405D-4868-A1A6-70C355B63721}" type="presParOf" srcId="{64C3CD59-C81F-40F7-8CDD-22F858F55F94}" destId="{173BD866-2E1D-48B9-8F3D-7B85B9BB0618}" srcOrd="5" destOrd="0" presId="urn:microsoft.com/office/officeart/2018/5/layout/IconCircleLabelList"/>
    <dgm:cxn modelId="{A9446139-DE79-4A5F-812A-9693AB562C52}" type="presParOf" srcId="{64C3CD59-C81F-40F7-8CDD-22F858F55F94}" destId="{641A701C-3B17-4CB6-85E2-A5E4A4923D7C}" srcOrd="6" destOrd="0" presId="urn:microsoft.com/office/officeart/2018/5/layout/IconCircleLabelList"/>
    <dgm:cxn modelId="{44E13BA1-DE0C-4E68-9936-9E104A10269B}" type="presParOf" srcId="{641A701C-3B17-4CB6-85E2-A5E4A4923D7C}" destId="{EB3C14B0-D40B-4002-82B1-5304A42708DF}" srcOrd="0" destOrd="0" presId="urn:microsoft.com/office/officeart/2018/5/layout/IconCircleLabelList"/>
    <dgm:cxn modelId="{05386F56-433D-47E0-9E95-BF4D07027EBF}" type="presParOf" srcId="{641A701C-3B17-4CB6-85E2-A5E4A4923D7C}" destId="{58FD5BE1-DFAD-438A-9A57-4404E6BF8BEF}" srcOrd="1" destOrd="0" presId="urn:microsoft.com/office/officeart/2018/5/layout/IconCircleLabelList"/>
    <dgm:cxn modelId="{F55EFE27-1CDE-41D1-885D-3862F24BA75A}" type="presParOf" srcId="{641A701C-3B17-4CB6-85E2-A5E4A4923D7C}" destId="{79A1B7B7-5CEB-4BC1-84BB-994494860760}" srcOrd="2" destOrd="0" presId="urn:microsoft.com/office/officeart/2018/5/layout/IconCircleLabelList"/>
    <dgm:cxn modelId="{6B2AA2F4-8C05-4F70-B8CA-D986036F96C4}" type="presParOf" srcId="{641A701C-3B17-4CB6-85E2-A5E4A4923D7C}" destId="{D82CC847-72CE-4E0D-AC00-F2CB7FC91848}" srcOrd="3" destOrd="0" presId="urn:microsoft.com/office/officeart/2018/5/layout/IconCircleLabelList"/>
    <dgm:cxn modelId="{0BD76AED-1954-4FFB-A652-02C542F4FDAA}" type="presParOf" srcId="{64C3CD59-C81F-40F7-8CDD-22F858F55F94}" destId="{626C4474-B3EE-4DAB-9912-36A7D416DFDF}" srcOrd="7" destOrd="0" presId="urn:microsoft.com/office/officeart/2018/5/layout/IconCircleLabelList"/>
    <dgm:cxn modelId="{5D662E9A-17AA-4AC1-BBFB-C7FFD3AF4BA7}" type="presParOf" srcId="{64C3CD59-C81F-40F7-8CDD-22F858F55F94}" destId="{E47A678D-A778-4554-B01F-694D813DFCC4}" srcOrd="8" destOrd="0" presId="urn:microsoft.com/office/officeart/2018/5/layout/IconCircleLabelList"/>
    <dgm:cxn modelId="{CEA68EC4-1329-4BDB-A325-F941CCB441CE}" type="presParOf" srcId="{E47A678D-A778-4554-B01F-694D813DFCC4}" destId="{95DAC5C6-CD7E-4D40-94F8-EC9C76B64AF6}" srcOrd="0" destOrd="0" presId="urn:microsoft.com/office/officeart/2018/5/layout/IconCircleLabelList"/>
    <dgm:cxn modelId="{9E0F5B19-86E4-463F-8599-3B5449B0E598}" type="presParOf" srcId="{E47A678D-A778-4554-B01F-694D813DFCC4}" destId="{D23BB1BD-6C27-4DC7-9306-63A7EF3278A5}" srcOrd="1" destOrd="0" presId="urn:microsoft.com/office/officeart/2018/5/layout/IconCircleLabelList"/>
    <dgm:cxn modelId="{2849669F-CC83-4E58-9D70-6476B9CBDAD9}" type="presParOf" srcId="{E47A678D-A778-4554-B01F-694D813DFCC4}" destId="{2D4B1587-C9B6-4261-B682-06DD35185E88}" srcOrd="2" destOrd="0" presId="urn:microsoft.com/office/officeart/2018/5/layout/IconCircleLabelList"/>
    <dgm:cxn modelId="{9263660C-0CAB-479C-AA15-8570606B5571}" type="presParOf" srcId="{E47A678D-A778-4554-B01F-694D813DFCC4}" destId="{4267FE8A-3751-4071-B1CD-ED4D3BE241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83A70-278E-4016-BFCC-B4332A2D4602}">
      <dsp:nvSpPr>
        <dsp:cNvPr id="0" name=""/>
        <dsp:cNvSpPr/>
      </dsp:nvSpPr>
      <dsp:spPr>
        <a:xfrm>
          <a:off x="0" y="51614"/>
          <a:ext cx="10353761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Employee directory that includes a variety of attributes such as departments, roles, salary, personal information.</a:t>
          </a:r>
        </a:p>
      </dsp:txBody>
      <dsp:txXfrm>
        <a:off x="85900" y="137514"/>
        <a:ext cx="10181961" cy="1587880"/>
      </dsp:txXfrm>
    </dsp:sp>
    <dsp:sp modelId="{D1A0E9F5-30FE-4F49-99C0-74E6EE2A092A}">
      <dsp:nvSpPr>
        <dsp:cNvPr id="0" name=""/>
        <dsp:cNvSpPr/>
      </dsp:nvSpPr>
      <dsp:spPr>
        <a:xfrm>
          <a:off x="0" y="1903454"/>
          <a:ext cx="10353761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Restricted access for authorized users.</a:t>
          </a:r>
        </a:p>
      </dsp:txBody>
      <dsp:txXfrm>
        <a:off x="85900" y="1989354"/>
        <a:ext cx="10181961" cy="158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E11DB-EB9A-4187-935F-FE42F6408879}">
      <dsp:nvSpPr>
        <dsp:cNvPr id="0" name=""/>
        <dsp:cNvSpPr/>
      </dsp:nvSpPr>
      <dsp:spPr>
        <a:xfrm>
          <a:off x="538411" y="2004"/>
          <a:ext cx="3710740" cy="371074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HR’s ability to add employees </a:t>
          </a:r>
        </a:p>
      </dsp:txBody>
      <dsp:txXfrm>
        <a:off x="1081836" y="545429"/>
        <a:ext cx="2623890" cy="2623890"/>
      </dsp:txXfrm>
    </dsp:sp>
    <dsp:sp modelId="{5477570E-53F5-4F2B-B27F-BC87B0C990A4}">
      <dsp:nvSpPr>
        <dsp:cNvPr id="0" name=""/>
        <dsp:cNvSpPr/>
      </dsp:nvSpPr>
      <dsp:spPr>
        <a:xfrm rot="5400000">
          <a:off x="4555288" y="1365701"/>
          <a:ext cx="1298759" cy="983346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E5D24-4ED7-4BEC-9436-B04166302761}">
      <dsp:nvSpPr>
        <dsp:cNvPr id="0" name=""/>
        <dsp:cNvSpPr/>
      </dsp:nvSpPr>
      <dsp:spPr>
        <a:xfrm>
          <a:off x="6104522" y="2004"/>
          <a:ext cx="3710740" cy="371074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Mobile application (necessary component to receive data)</a:t>
          </a:r>
        </a:p>
      </dsp:txBody>
      <dsp:txXfrm>
        <a:off x="6647947" y="545429"/>
        <a:ext cx="2623890" cy="2623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4BE9D-4368-46D6-AD83-F71F9F3571EF}">
      <dsp:nvSpPr>
        <dsp:cNvPr id="0" name=""/>
        <dsp:cNvSpPr/>
      </dsp:nvSpPr>
      <dsp:spPr>
        <a:xfrm>
          <a:off x="397837" y="77737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7149E-DC55-4951-9E24-3CD7B32E6E33}">
      <dsp:nvSpPr>
        <dsp:cNvPr id="0" name=""/>
        <dsp:cNvSpPr/>
      </dsp:nvSpPr>
      <dsp:spPr>
        <a:xfrm>
          <a:off x="631837" y="101137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7D33-5DDC-4855-BC75-E0B52564FDE7}">
      <dsp:nvSpPr>
        <dsp:cNvPr id="0" name=""/>
        <dsp:cNvSpPr/>
      </dsp:nvSpPr>
      <dsp:spPr>
        <a:xfrm>
          <a:off x="46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Make a developer account</a:t>
          </a:r>
        </a:p>
      </dsp:txBody>
      <dsp:txXfrm>
        <a:off x="46837" y="2217375"/>
        <a:ext cx="1800000" cy="720000"/>
      </dsp:txXfrm>
    </dsp:sp>
    <dsp:sp modelId="{74CB4F52-3DDB-4433-8F0E-01D07A893D9E}">
      <dsp:nvSpPr>
        <dsp:cNvPr id="0" name=""/>
        <dsp:cNvSpPr/>
      </dsp:nvSpPr>
      <dsp:spPr>
        <a:xfrm>
          <a:off x="2512837" y="77737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81CBE-5359-4DFD-A3A1-4C3A085B1271}">
      <dsp:nvSpPr>
        <dsp:cNvPr id="0" name=""/>
        <dsp:cNvSpPr/>
      </dsp:nvSpPr>
      <dsp:spPr>
        <a:xfrm>
          <a:off x="2746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69CF7-9DCC-448E-8B78-631DB1B64C46}">
      <dsp:nvSpPr>
        <dsp:cNvPr id="0" name=""/>
        <dsp:cNvSpPr/>
      </dsp:nvSpPr>
      <dsp:spPr>
        <a:xfrm>
          <a:off x="2161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Upload app on google store</a:t>
          </a:r>
        </a:p>
      </dsp:txBody>
      <dsp:txXfrm>
        <a:off x="2161837" y="2217375"/>
        <a:ext cx="1800000" cy="720000"/>
      </dsp:txXfrm>
    </dsp:sp>
    <dsp:sp modelId="{A8585C37-1F30-4D98-A596-52938D4B7A9F}">
      <dsp:nvSpPr>
        <dsp:cNvPr id="0" name=""/>
        <dsp:cNvSpPr/>
      </dsp:nvSpPr>
      <dsp:spPr>
        <a:xfrm>
          <a:off x="4627837" y="77737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537-9DB7-4F77-B223-CCF01B4F0ABB}">
      <dsp:nvSpPr>
        <dsp:cNvPr id="0" name=""/>
        <dsp:cNvSpPr/>
      </dsp:nvSpPr>
      <dsp:spPr>
        <a:xfrm>
          <a:off x="4861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EB02E-8F37-432B-8797-89B85C3421A8}">
      <dsp:nvSpPr>
        <dsp:cNvPr id="0" name=""/>
        <dsp:cNvSpPr/>
      </dsp:nvSpPr>
      <dsp:spPr>
        <a:xfrm>
          <a:off x="4276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Upload android package kit</a:t>
          </a:r>
        </a:p>
      </dsp:txBody>
      <dsp:txXfrm>
        <a:off x="4276837" y="2217375"/>
        <a:ext cx="1800000" cy="720000"/>
      </dsp:txXfrm>
    </dsp:sp>
    <dsp:sp modelId="{EB3C14B0-D40B-4002-82B1-5304A42708DF}">
      <dsp:nvSpPr>
        <dsp:cNvPr id="0" name=""/>
        <dsp:cNvSpPr/>
      </dsp:nvSpPr>
      <dsp:spPr>
        <a:xfrm>
          <a:off x="6742837" y="77737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D5BE1-DFAD-438A-9A57-4404E6BF8BEF}">
      <dsp:nvSpPr>
        <dsp:cNvPr id="0" name=""/>
        <dsp:cNvSpPr/>
      </dsp:nvSpPr>
      <dsp:spPr>
        <a:xfrm>
          <a:off x="6976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C847-72CE-4E0D-AC00-F2CB7FC91848}">
      <dsp:nvSpPr>
        <dsp:cNvPr id="0" name=""/>
        <dsp:cNvSpPr/>
      </dsp:nvSpPr>
      <dsp:spPr>
        <a:xfrm>
          <a:off x="6391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Add content</a:t>
          </a:r>
        </a:p>
      </dsp:txBody>
      <dsp:txXfrm>
        <a:off x="6391837" y="2217375"/>
        <a:ext cx="1800000" cy="720000"/>
      </dsp:txXfrm>
    </dsp:sp>
    <dsp:sp modelId="{95DAC5C6-CD7E-4D40-94F8-EC9C76B64AF6}">
      <dsp:nvSpPr>
        <dsp:cNvPr id="0" name=""/>
        <dsp:cNvSpPr/>
      </dsp:nvSpPr>
      <dsp:spPr>
        <a:xfrm>
          <a:off x="8857837" y="77737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BB1BD-6C27-4DC7-9306-63A7EF3278A5}">
      <dsp:nvSpPr>
        <dsp:cNvPr id="0" name=""/>
        <dsp:cNvSpPr/>
      </dsp:nvSpPr>
      <dsp:spPr>
        <a:xfrm>
          <a:off x="9091837" y="10113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7FE8A-3751-4071-B1CD-ED4D3BE2417A}">
      <dsp:nvSpPr>
        <dsp:cNvPr id="0" name=""/>
        <dsp:cNvSpPr/>
      </dsp:nvSpPr>
      <dsp:spPr>
        <a:xfrm>
          <a:off x="8506837" y="22173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Choose pricing and distribution model</a:t>
          </a:r>
        </a:p>
      </dsp:txBody>
      <dsp:txXfrm>
        <a:off x="8506837" y="221737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2156944"/>
            <a:ext cx="3485073" cy="86049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Easy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429000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Lesley Hernandez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D7C7-3F94-4BBD-9669-B72E3E29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044F-82A2-48A1-984B-7C5D167D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track fieldworker’s location</a:t>
            </a:r>
          </a:p>
          <a:p>
            <a:r>
              <a:rPr lang="en-US" dirty="0"/>
              <a:t>Interactive system for HR</a:t>
            </a:r>
          </a:p>
          <a:p>
            <a:r>
              <a:rPr lang="en-US" dirty="0"/>
              <a:t>Location and submission of pictures establishes pay</a:t>
            </a:r>
          </a:p>
        </p:txBody>
      </p:sp>
    </p:spTree>
    <p:extLst>
      <p:ext uri="{BB962C8B-B14F-4D97-AF65-F5344CB8AC3E}">
        <p14:creationId xmlns:p14="http://schemas.microsoft.com/office/powerpoint/2010/main" val="19901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4CAA-7951-4B90-8166-140B2AFA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DBEF5C-E4B3-40D4-80DB-D1367B071E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13773AB-0971-4A36-AC13-EED81EB2A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3059" y="5791199"/>
            <a:ext cx="5222759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Incomplete Features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A04598F-66FE-455F-8C71-F7B20D254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5240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A001-1572-48F6-9CEE-EDBDFC52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HR’s addition of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B6B0-7566-4CBE-9814-CAE91D50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find a plugin that allows the manager to create employees</a:t>
            </a:r>
          </a:p>
          <a:p>
            <a:r>
              <a:rPr lang="en-US" dirty="0"/>
              <a:t>Or create a different database that also allows the manager (role) access to that component</a:t>
            </a:r>
          </a:p>
        </p:txBody>
      </p:sp>
    </p:spTree>
    <p:extLst>
      <p:ext uri="{BB962C8B-B14F-4D97-AF65-F5344CB8AC3E}">
        <p14:creationId xmlns:p14="http://schemas.microsoft.com/office/powerpoint/2010/main" val="34220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5BCB-0166-47A8-82F5-BA578C7D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Plan for mobile application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BF5795E-394F-454B-AED6-2F03EEAEF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48537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33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{B1F65E8C-D4D0-4257-B5B0-77861060DB4D}tf11665031_win32</Template>
  <TotalTime>31</TotalTime>
  <Words>120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Wingdings 2</vt:lpstr>
      <vt:lpstr>SlateVTI</vt:lpstr>
      <vt:lpstr>Easy Track</vt:lpstr>
      <vt:lpstr>Purpose</vt:lpstr>
      <vt:lpstr>Key Components</vt:lpstr>
      <vt:lpstr>Incomplete Features</vt:lpstr>
      <vt:lpstr>HR’s addition of employees</vt:lpstr>
      <vt:lpstr>Plan for mobile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Track</dc:title>
  <dc:creator>Hernandez, Lesley</dc:creator>
  <cp:lastModifiedBy>Hernandez, Lesley</cp:lastModifiedBy>
  <cp:revision>4</cp:revision>
  <dcterms:created xsi:type="dcterms:W3CDTF">2021-07-26T11:10:06Z</dcterms:created>
  <dcterms:modified xsi:type="dcterms:W3CDTF">2021-07-26T11:42:01Z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