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3251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FFCCCC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 snapToGrid="0">
      <p:cViewPr>
        <p:scale>
          <a:sx n="25" d="100"/>
          <a:sy n="2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8-451D-B28E-63C92A1D25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8-451D-B28E-63C92A1D25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8-451D-B28E-63C92A1D2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3982895"/>
        <c:axId val="1054000783"/>
      </c:barChart>
      <c:catAx>
        <c:axId val="105398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000783"/>
        <c:crosses val="autoZero"/>
        <c:auto val="1"/>
        <c:lblAlgn val="ctr"/>
        <c:lblOffset val="100"/>
        <c:noMultiLvlLbl val="0"/>
      </c:catAx>
      <c:valAx>
        <c:axId val="105400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8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02BC1-6CBB-4763-81A3-E8BC59AF25E8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E5C2BB5-1DEC-4BD3-885C-1FBF45CE2341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Dental</a:t>
          </a:r>
        </a:p>
      </dgm:t>
    </dgm:pt>
    <dgm:pt modelId="{9E72F9BA-075B-4ADF-B3FE-9892509C3249}" type="parTrans" cxnId="{A99F92EF-F20B-40F0-97D1-F7709E979C5F}">
      <dgm:prSet/>
      <dgm:spPr/>
      <dgm:t>
        <a:bodyPr/>
        <a:lstStyle/>
        <a:p>
          <a:endParaRPr lang="en-US"/>
        </a:p>
      </dgm:t>
    </dgm:pt>
    <dgm:pt modelId="{44B51644-33C5-4CCA-86E1-6898A8E45BFC}" type="sibTrans" cxnId="{A99F92EF-F20B-40F0-97D1-F7709E979C5F}">
      <dgm:prSet/>
      <dgm:spPr/>
      <dgm:t>
        <a:bodyPr/>
        <a:lstStyle/>
        <a:p>
          <a:endParaRPr lang="en-US"/>
        </a:p>
      </dgm:t>
    </dgm:pt>
    <dgm:pt modelId="{16268ACD-5FBC-4CA5-90CA-A3DBFEECBE14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Radiology</a:t>
          </a:r>
        </a:p>
      </dgm:t>
    </dgm:pt>
    <dgm:pt modelId="{323CE86A-1226-45C0-A8F9-B153182199E9}" type="parTrans" cxnId="{0E3B9700-8B8F-49F8-9DE0-CF4FDA93704C}">
      <dgm:prSet/>
      <dgm:spPr/>
      <dgm:t>
        <a:bodyPr/>
        <a:lstStyle/>
        <a:p>
          <a:endParaRPr lang="en-US"/>
        </a:p>
      </dgm:t>
    </dgm:pt>
    <dgm:pt modelId="{A7544DE8-EB33-4242-93D2-772CB2A8042B}" type="sibTrans" cxnId="{0E3B9700-8B8F-49F8-9DE0-CF4FDA93704C}">
      <dgm:prSet/>
      <dgm:spPr/>
      <dgm:t>
        <a:bodyPr/>
        <a:lstStyle/>
        <a:p>
          <a:endParaRPr lang="en-US"/>
        </a:p>
      </dgm:t>
    </dgm:pt>
    <dgm:pt modelId="{66AB0F25-351A-43AB-884B-F565461F0CB0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Clinical Chemistry</a:t>
          </a:r>
        </a:p>
      </dgm:t>
    </dgm:pt>
    <dgm:pt modelId="{31C1A02D-C07E-4358-931D-674981E90B25}" type="parTrans" cxnId="{92E120D3-7006-456C-BFF1-58291A48E065}">
      <dgm:prSet/>
      <dgm:spPr/>
      <dgm:t>
        <a:bodyPr/>
        <a:lstStyle/>
        <a:p>
          <a:endParaRPr lang="en-US"/>
        </a:p>
      </dgm:t>
    </dgm:pt>
    <dgm:pt modelId="{278442F1-97F1-41FE-85BB-7E4F153A09E5}" type="sibTrans" cxnId="{92E120D3-7006-456C-BFF1-58291A48E065}">
      <dgm:prSet/>
      <dgm:spPr/>
      <dgm:t>
        <a:bodyPr/>
        <a:lstStyle/>
        <a:p>
          <a:endParaRPr lang="en-US"/>
        </a:p>
      </dgm:t>
    </dgm:pt>
    <dgm:pt modelId="{0F4AC774-CF8B-4B48-847D-8445F55DCC34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…</a:t>
          </a:r>
        </a:p>
      </dgm:t>
    </dgm:pt>
    <dgm:pt modelId="{8CB5494A-E7FA-4887-AAB0-AE15602DBFF3}" type="parTrans" cxnId="{C289AD7C-63EA-4217-A055-29CE43D8637D}">
      <dgm:prSet/>
      <dgm:spPr/>
      <dgm:t>
        <a:bodyPr/>
        <a:lstStyle/>
        <a:p>
          <a:endParaRPr lang="en-US"/>
        </a:p>
      </dgm:t>
    </dgm:pt>
    <dgm:pt modelId="{5F4FA6C7-3D52-483A-9900-912B15AD1127}" type="sibTrans" cxnId="{C289AD7C-63EA-4217-A055-29CE43D8637D}">
      <dgm:prSet/>
      <dgm:spPr/>
      <dgm:t>
        <a:bodyPr/>
        <a:lstStyle/>
        <a:p>
          <a:endParaRPr lang="en-US"/>
        </a:p>
      </dgm:t>
    </dgm:pt>
    <dgm:pt modelId="{43FA8161-D27F-48E6-A6C0-FC18821BA628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Neurological</a:t>
          </a:r>
        </a:p>
      </dgm:t>
    </dgm:pt>
    <dgm:pt modelId="{EF7A1EBA-F856-4661-A5BF-79165E54345F}" type="parTrans" cxnId="{3110DFDC-25EA-45E7-92B0-0BCC55193939}">
      <dgm:prSet/>
      <dgm:spPr/>
      <dgm:t>
        <a:bodyPr/>
        <a:lstStyle/>
        <a:p>
          <a:endParaRPr lang="en-US"/>
        </a:p>
      </dgm:t>
    </dgm:pt>
    <dgm:pt modelId="{32A1C9EE-B948-44C9-9250-E3CFCE7FE347}" type="sibTrans" cxnId="{3110DFDC-25EA-45E7-92B0-0BCC55193939}">
      <dgm:prSet/>
      <dgm:spPr/>
      <dgm:t>
        <a:bodyPr/>
        <a:lstStyle/>
        <a:p>
          <a:endParaRPr lang="en-US"/>
        </a:p>
      </dgm:t>
    </dgm:pt>
    <dgm:pt modelId="{3A6B7C61-195F-44EB-8968-7782522A5B51}">
      <dgm:prSet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Cardio</a:t>
          </a:r>
        </a:p>
        <a:p>
          <a:r>
            <a:rPr lang="en-US" dirty="0"/>
            <a:t>vascular</a:t>
          </a:r>
        </a:p>
      </dgm:t>
    </dgm:pt>
    <dgm:pt modelId="{FAD56AC6-6599-4E02-A271-20D5771F9A56}" type="parTrans" cxnId="{F5478087-1B8A-4EA4-8B26-AA3B8D70757D}">
      <dgm:prSet/>
      <dgm:spPr/>
      <dgm:t>
        <a:bodyPr/>
        <a:lstStyle/>
        <a:p>
          <a:endParaRPr lang="en-US"/>
        </a:p>
      </dgm:t>
    </dgm:pt>
    <dgm:pt modelId="{EFFE6061-6E7F-481D-A364-9BE5A25207BC}" type="sibTrans" cxnId="{F5478087-1B8A-4EA4-8B26-AA3B8D70757D}">
      <dgm:prSet/>
      <dgm:spPr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2D5A24D-7298-4F41-B391-36CEFC4AC6F8}" type="pres">
      <dgm:prSet presAssocID="{91402BC1-6CBB-4763-81A3-E8BC59AF25E8}" presName="cycle" presStyleCnt="0">
        <dgm:presLayoutVars>
          <dgm:dir/>
          <dgm:resizeHandles val="exact"/>
        </dgm:presLayoutVars>
      </dgm:prSet>
      <dgm:spPr/>
    </dgm:pt>
    <dgm:pt modelId="{33C3EDD5-6C4F-453A-89A5-85CD9C2B6436}" type="pres">
      <dgm:prSet presAssocID="{6E5C2BB5-1DEC-4BD3-885C-1FBF45CE2341}" presName="node" presStyleLbl="node1" presStyleIdx="0" presStyleCnt="6">
        <dgm:presLayoutVars>
          <dgm:bulletEnabled val="1"/>
        </dgm:presLayoutVars>
      </dgm:prSet>
      <dgm:spPr/>
    </dgm:pt>
    <dgm:pt modelId="{2CAFAD2A-8E5F-46BF-98EE-F3B7CD7DEDF5}" type="pres">
      <dgm:prSet presAssocID="{6E5C2BB5-1DEC-4BD3-885C-1FBF45CE2341}" presName="spNode" presStyleCnt="0"/>
      <dgm:spPr/>
    </dgm:pt>
    <dgm:pt modelId="{0B72E3D9-FCFC-46C9-BBEA-0AED309A2BAA}" type="pres">
      <dgm:prSet presAssocID="{44B51644-33C5-4CCA-86E1-6898A8E45BFC}" presName="sibTrans" presStyleLbl="sibTrans1D1" presStyleIdx="0" presStyleCnt="6"/>
      <dgm:spPr/>
    </dgm:pt>
    <dgm:pt modelId="{7CC4D4D0-0CF7-4074-BCFF-D95DE04737B9}" type="pres">
      <dgm:prSet presAssocID="{16268ACD-5FBC-4CA5-90CA-A3DBFEECBE14}" presName="node" presStyleLbl="node1" presStyleIdx="1" presStyleCnt="6">
        <dgm:presLayoutVars>
          <dgm:bulletEnabled val="1"/>
        </dgm:presLayoutVars>
      </dgm:prSet>
      <dgm:spPr/>
    </dgm:pt>
    <dgm:pt modelId="{3F9AAFCF-54FB-4337-9A5E-2D165A75BE56}" type="pres">
      <dgm:prSet presAssocID="{16268ACD-5FBC-4CA5-90CA-A3DBFEECBE14}" presName="spNode" presStyleCnt="0"/>
      <dgm:spPr/>
    </dgm:pt>
    <dgm:pt modelId="{D9542775-DA7A-44A3-A35B-3AA77154E489}" type="pres">
      <dgm:prSet presAssocID="{A7544DE8-EB33-4242-93D2-772CB2A8042B}" presName="sibTrans" presStyleLbl="sibTrans1D1" presStyleIdx="1" presStyleCnt="6"/>
      <dgm:spPr/>
    </dgm:pt>
    <dgm:pt modelId="{ED7BF67E-06B1-41C9-911B-D695D0B6CA7B}" type="pres">
      <dgm:prSet presAssocID="{66AB0F25-351A-43AB-884B-F565461F0CB0}" presName="node" presStyleLbl="node1" presStyleIdx="2" presStyleCnt="6">
        <dgm:presLayoutVars>
          <dgm:bulletEnabled val="1"/>
        </dgm:presLayoutVars>
      </dgm:prSet>
      <dgm:spPr/>
    </dgm:pt>
    <dgm:pt modelId="{57F1BE01-C446-4126-A14A-4663823D301C}" type="pres">
      <dgm:prSet presAssocID="{66AB0F25-351A-43AB-884B-F565461F0CB0}" presName="spNode" presStyleCnt="0"/>
      <dgm:spPr/>
    </dgm:pt>
    <dgm:pt modelId="{8FD1ABF4-33E9-4290-85FB-B4B1529A16E9}" type="pres">
      <dgm:prSet presAssocID="{278442F1-97F1-41FE-85BB-7E4F153A09E5}" presName="sibTrans" presStyleLbl="sibTrans1D1" presStyleIdx="2" presStyleCnt="6"/>
      <dgm:spPr/>
    </dgm:pt>
    <dgm:pt modelId="{B3848488-165B-42C9-B512-D0CDF23E083D}" type="pres">
      <dgm:prSet presAssocID="{0F4AC774-CF8B-4B48-847D-8445F55DCC34}" presName="node" presStyleLbl="node1" presStyleIdx="3" presStyleCnt="6">
        <dgm:presLayoutVars>
          <dgm:bulletEnabled val="1"/>
        </dgm:presLayoutVars>
      </dgm:prSet>
      <dgm:spPr/>
    </dgm:pt>
    <dgm:pt modelId="{44FD959B-D50E-4767-8CBD-CA3B37D4CAA1}" type="pres">
      <dgm:prSet presAssocID="{0F4AC774-CF8B-4B48-847D-8445F55DCC34}" presName="spNode" presStyleCnt="0"/>
      <dgm:spPr/>
    </dgm:pt>
    <dgm:pt modelId="{0B086EB9-5E88-4446-A27B-D1D0B2F1E748}" type="pres">
      <dgm:prSet presAssocID="{5F4FA6C7-3D52-483A-9900-912B15AD1127}" presName="sibTrans" presStyleLbl="sibTrans1D1" presStyleIdx="3" presStyleCnt="6"/>
      <dgm:spPr/>
    </dgm:pt>
    <dgm:pt modelId="{30391612-55C7-4A27-BC9C-E53E6B4703C6}" type="pres">
      <dgm:prSet presAssocID="{43FA8161-D27F-48E6-A6C0-FC18821BA628}" presName="node" presStyleLbl="node1" presStyleIdx="4" presStyleCnt="6">
        <dgm:presLayoutVars>
          <dgm:bulletEnabled val="1"/>
        </dgm:presLayoutVars>
      </dgm:prSet>
      <dgm:spPr/>
    </dgm:pt>
    <dgm:pt modelId="{BCE5168A-8577-481F-9246-DED3018B5DB7}" type="pres">
      <dgm:prSet presAssocID="{43FA8161-D27F-48E6-A6C0-FC18821BA628}" presName="spNode" presStyleCnt="0"/>
      <dgm:spPr/>
    </dgm:pt>
    <dgm:pt modelId="{1C14A503-9114-4CAE-B3BC-819D2704C7BE}" type="pres">
      <dgm:prSet presAssocID="{32A1C9EE-B948-44C9-9250-E3CFCE7FE347}" presName="sibTrans" presStyleLbl="sibTrans1D1" presStyleIdx="4" presStyleCnt="6"/>
      <dgm:spPr/>
    </dgm:pt>
    <dgm:pt modelId="{5C12B0C8-8546-46B5-8C7F-F89D7FAE0D43}" type="pres">
      <dgm:prSet presAssocID="{3A6B7C61-195F-44EB-8968-7782522A5B51}" presName="node" presStyleLbl="node1" presStyleIdx="5" presStyleCnt="6">
        <dgm:presLayoutVars>
          <dgm:bulletEnabled val="1"/>
        </dgm:presLayoutVars>
      </dgm:prSet>
      <dgm:spPr/>
    </dgm:pt>
    <dgm:pt modelId="{9CEB73FA-2D06-432D-ADE2-8826565DFA90}" type="pres">
      <dgm:prSet presAssocID="{3A6B7C61-195F-44EB-8968-7782522A5B51}" presName="spNode" presStyleCnt="0"/>
      <dgm:spPr/>
    </dgm:pt>
    <dgm:pt modelId="{ADA6D2A4-60ED-41E0-BB82-51460FFE403B}" type="pres">
      <dgm:prSet presAssocID="{EFFE6061-6E7F-481D-A364-9BE5A25207BC}" presName="sibTrans" presStyleLbl="sibTrans1D1" presStyleIdx="5" presStyleCnt="6"/>
      <dgm:spPr/>
    </dgm:pt>
  </dgm:ptLst>
  <dgm:cxnLst>
    <dgm:cxn modelId="{0E3B9700-8B8F-49F8-9DE0-CF4FDA93704C}" srcId="{91402BC1-6CBB-4763-81A3-E8BC59AF25E8}" destId="{16268ACD-5FBC-4CA5-90CA-A3DBFEECBE14}" srcOrd="1" destOrd="0" parTransId="{323CE86A-1226-45C0-A8F9-B153182199E9}" sibTransId="{A7544DE8-EB33-4242-93D2-772CB2A8042B}"/>
    <dgm:cxn modelId="{660F700E-B62C-42A3-9280-1A5FA8F98E43}" type="presOf" srcId="{EFFE6061-6E7F-481D-A364-9BE5A25207BC}" destId="{ADA6D2A4-60ED-41E0-BB82-51460FFE403B}" srcOrd="0" destOrd="0" presId="urn:microsoft.com/office/officeart/2005/8/layout/cycle6"/>
    <dgm:cxn modelId="{E7ABDC11-D301-43ED-A467-4CB9B65D535A}" type="presOf" srcId="{32A1C9EE-B948-44C9-9250-E3CFCE7FE347}" destId="{1C14A503-9114-4CAE-B3BC-819D2704C7BE}" srcOrd="0" destOrd="0" presId="urn:microsoft.com/office/officeart/2005/8/layout/cycle6"/>
    <dgm:cxn modelId="{B9781220-5B95-4EB4-9C8C-B3F1C7A93C61}" type="presOf" srcId="{91402BC1-6CBB-4763-81A3-E8BC59AF25E8}" destId="{52D5A24D-7298-4F41-B391-36CEFC4AC6F8}" srcOrd="0" destOrd="0" presId="urn:microsoft.com/office/officeart/2005/8/layout/cycle6"/>
    <dgm:cxn modelId="{4A8A7640-1427-4FEF-8596-23828BF9C24A}" type="presOf" srcId="{66AB0F25-351A-43AB-884B-F565461F0CB0}" destId="{ED7BF67E-06B1-41C9-911B-D695D0B6CA7B}" srcOrd="0" destOrd="0" presId="urn:microsoft.com/office/officeart/2005/8/layout/cycle6"/>
    <dgm:cxn modelId="{5F28C943-467D-4440-A796-2A69D6BF6F10}" type="presOf" srcId="{A7544DE8-EB33-4242-93D2-772CB2A8042B}" destId="{D9542775-DA7A-44A3-A35B-3AA77154E489}" srcOrd="0" destOrd="0" presId="urn:microsoft.com/office/officeart/2005/8/layout/cycle6"/>
    <dgm:cxn modelId="{DF5AC874-0A84-4411-AAD9-F89743C5C65A}" type="presOf" srcId="{3A6B7C61-195F-44EB-8968-7782522A5B51}" destId="{5C12B0C8-8546-46B5-8C7F-F89D7FAE0D43}" srcOrd="0" destOrd="0" presId="urn:microsoft.com/office/officeart/2005/8/layout/cycle6"/>
    <dgm:cxn modelId="{3701E858-292E-4AEB-B7AA-7923E8A621B6}" type="presOf" srcId="{16268ACD-5FBC-4CA5-90CA-A3DBFEECBE14}" destId="{7CC4D4D0-0CF7-4074-BCFF-D95DE04737B9}" srcOrd="0" destOrd="0" presId="urn:microsoft.com/office/officeart/2005/8/layout/cycle6"/>
    <dgm:cxn modelId="{C289AD7C-63EA-4217-A055-29CE43D8637D}" srcId="{91402BC1-6CBB-4763-81A3-E8BC59AF25E8}" destId="{0F4AC774-CF8B-4B48-847D-8445F55DCC34}" srcOrd="3" destOrd="0" parTransId="{8CB5494A-E7FA-4887-AAB0-AE15602DBFF3}" sibTransId="{5F4FA6C7-3D52-483A-9900-912B15AD1127}"/>
    <dgm:cxn modelId="{5D66887D-B8E4-4AB2-932C-F3F9C35731E2}" type="presOf" srcId="{44B51644-33C5-4CCA-86E1-6898A8E45BFC}" destId="{0B72E3D9-FCFC-46C9-BBEA-0AED309A2BAA}" srcOrd="0" destOrd="0" presId="urn:microsoft.com/office/officeart/2005/8/layout/cycle6"/>
    <dgm:cxn modelId="{B46CA281-7434-44DD-AEC1-83CFEC0329C4}" type="presOf" srcId="{6E5C2BB5-1DEC-4BD3-885C-1FBF45CE2341}" destId="{33C3EDD5-6C4F-453A-89A5-85CD9C2B6436}" srcOrd="0" destOrd="0" presId="urn:microsoft.com/office/officeart/2005/8/layout/cycle6"/>
    <dgm:cxn modelId="{F5478087-1B8A-4EA4-8B26-AA3B8D70757D}" srcId="{91402BC1-6CBB-4763-81A3-E8BC59AF25E8}" destId="{3A6B7C61-195F-44EB-8968-7782522A5B51}" srcOrd="5" destOrd="0" parTransId="{FAD56AC6-6599-4E02-A271-20D5771F9A56}" sibTransId="{EFFE6061-6E7F-481D-A364-9BE5A25207BC}"/>
    <dgm:cxn modelId="{C7A17C8E-DED5-49B5-A077-25F22F81EEA6}" type="presOf" srcId="{278442F1-97F1-41FE-85BB-7E4F153A09E5}" destId="{8FD1ABF4-33E9-4290-85FB-B4B1529A16E9}" srcOrd="0" destOrd="0" presId="urn:microsoft.com/office/officeart/2005/8/layout/cycle6"/>
    <dgm:cxn modelId="{74CF14AC-1F3C-4DFB-A2C4-46BAFD239FEC}" type="presOf" srcId="{0F4AC774-CF8B-4B48-847D-8445F55DCC34}" destId="{B3848488-165B-42C9-B512-D0CDF23E083D}" srcOrd="0" destOrd="0" presId="urn:microsoft.com/office/officeart/2005/8/layout/cycle6"/>
    <dgm:cxn modelId="{26F06DB4-501C-4A8B-8A8A-41F99B4710FC}" type="presOf" srcId="{43FA8161-D27F-48E6-A6C0-FC18821BA628}" destId="{30391612-55C7-4A27-BC9C-E53E6B4703C6}" srcOrd="0" destOrd="0" presId="urn:microsoft.com/office/officeart/2005/8/layout/cycle6"/>
    <dgm:cxn modelId="{92E120D3-7006-456C-BFF1-58291A48E065}" srcId="{91402BC1-6CBB-4763-81A3-E8BC59AF25E8}" destId="{66AB0F25-351A-43AB-884B-F565461F0CB0}" srcOrd="2" destOrd="0" parTransId="{31C1A02D-C07E-4358-931D-674981E90B25}" sibTransId="{278442F1-97F1-41FE-85BB-7E4F153A09E5}"/>
    <dgm:cxn modelId="{DB8BC5D9-D873-4362-87C0-4E3E3544BBD8}" type="presOf" srcId="{5F4FA6C7-3D52-483A-9900-912B15AD1127}" destId="{0B086EB9-5E88-4446-A27B-D1D0B2F1E748}" srcOrd="0" destOrd="0" presId="urn:microsoft.com/office/officeart/2005/8/layout/cycle6"/>
    <dgm:cxn modelId="{3110DFDC-25EA-45E7-92B0-0BCC55193939}" srcId="{91402BC1-6CBB-4763-81A3-E8BC59AF25E8}" destId="{43FA8161-D27F-48E6-A6C0-FC18821BA628}" srcOrd="4" destOrd="0" parTransId="{EF7A1EBA-F856-4661-A5BF-79165E54345F}" sibTransId="{32A1C9EE-B948-44C9-9250-E3CFCE7FE347}"/>
    <dgm:cxn modelId="{A99F92EF-F20B-40F0-97D1-F7709E979C5F}" srcId="{91402BC1-6CBB-4763-81A3-E8BC59AF25E8}" destId="{6E5C2BB5-1DEC-4BD3-885C-1FBF45CE2341}" srcOrd="0" destOrd="0" parTransId="{9E72F9BA-075B-4ADF-B3FE-9892509C3249}" sibTransId="{44B51644-33C5-4CCA-86E1-6898A8E45BFC}"/>
    <dgm:cxn modelId="{80AD2F0D-5A22-423E-B59C-99E5725FB216}" type="presParOf" srcId="{52D5A24D-7298-4F41-B391-36CEFC4AC6F8}" destId="{33C3EDD5-6C4F-453A-89A5-85CD9C2B6436}" srcOrd="0" destOrd="0" presId="urn:microsoft.com/office/officeart/2005/8/layout/cycle6"/>
    <dgm:cxn modelId="{E7908270-BACA-44D0-9056-CA25CC39C33C}" type="presParOf" srcId="{52D5A24D-7298-4F41-B391-36CEFC4AC6F8}" destId="{2CAFAD2A-8E5F-46BF-98EE-F3B7CD7DEDF5}" srcOrd="1" destOrd="0" presId="urn:microsoft.com/office/officeart/2005/8/layout/cycle6"/>
    <dgm:cxn modelId="{80F367D9-09D1-404E-AA50-F60164698DAA}" type="presParOf" srcId="{52D5A24D-7298-4F41-B391-36CEFC4AC6F8}" destId="{0B72E3D9-FCFC-46C9-BBEA-0AED309A2BAA}" srcOrd="2" destOrd="0" presId="urn:microsoft.com/office/officeart/2005/8/layout/cycle6"/>
    <dgm:cxn modelId="{0649DFD4-E9D8-47C4-84CD-5CB9B607F846}" type="presParOf" srcId="{52D5A24D-7298-4F41-B391-36CEFC4AC6F8}" destId="{7CC4D4D0-0CF7-4074-BCFF-D95DE04737B9}" srcOrd="3" destOrd="0" presId="urn:microsoft.com/office/officeart/2005/8/layout/cycle6"/>
    <dgm:cxn modelId="{3AAF6D4B-30D9-4C4F-B701-25C7001708CE}" type="presParOf" srcId="{52D5A24D-7298-4F41-B391-36CEFC4AC6F8}" destId="{3F9AAFCF-54FB-4337-9A5E-2D165A75BE56}" srcOrd="4" destOrd="0" presId="urn:microsoft.com/office/officeart/2005/8/layout/cycle6"/>
    <dgm:cxn modelId="{D54A483C-7EBC-4BA6-8773-EB824694ED08}" type="presParOf" srcId="{52D5A24D-7298-4F41-B391-36CEFC4AC6F8}" destId="{D9542775-DA7A-44A3-A35B-3AA77154E489}" srcOrd="5" destOrd="0" presId="urn:microsoft.com/office/officeart/2005/8/layout/cycle6"/>
    <dgm:cxn modelId="{096E6179-D9D2-489F-AE67-B0B8D88C2C63}" type="presParOf" srcId="{52D5A24D-7298-4F41-B391-36CEFC4AC6F8}" destId="{ED7BF67E-06B1-41C9-911B-D695D0B6CA7B}" srcOrd="6" destOrd="0" presId="urn:microsoft.com/office/officeart/2005/8/layout/cycle6"/>
    <dgm:cxn modelId="{8D7EE2B9-5337-404E-8510-3581758FD2E6}" type="presParOf" srcId="{52D5A24D-7298-4F41-B391-36CEFC4AC6F8}" destId="{57F1BE01-C446-4126-A14A-4663823D301C}" srcOrd="7" destOrd="0" presId="urn:microsoft.com/office/officeart/2005/8/layout/cycle6"/>
    <dgm:cxn modelId="{12D424F8-EDB3-484C-957B-32805DE8E06F}" type="presParOf" srcId="{52D5A24D-7298-4F41-B391-36CEFC4AC6F8}" destId="{8FD1ABF4-33E9-4290-85FB-B4B1529A16E9}" srcOrd="8" destOrd="0" presId="urn:microsoft.com/office/officeart/2005/8/layout/cycle6"/>
    <dgm:cxn modelId="{3B338A7D-2FF8-4D9C-BC91-28289BDB748C}" type="presParOf" srcId="{52D5A24D-7298-4F41-B391-36CEFC4AC6F8}" destId="{B3848488-165B-42C9-B512-D0CDF23E083D}" srcOrd="9" destOrd="0" presId="urn:microsoft.com/office/officeart/2005/8/layout/cycle6"/>
    <dgm:cxn modelId="{85247638-B1E0-449C-8278-A27FCF0945A8}" type="presParOf" srcId="{52D5A24D-7298-4F41-B391-36CEFC4AC6F8}" destId="{44FD959B-D50E-4767-8CBD-CA3B37D4CAA1}" srcOrd="10" destOrd="0" presId="urn:microsoft.com/office/officeart/2005/8/layout/cycle6"/>
    <dgm:cxn modelId="{9C79D2FF-AE2E-4B58-B131-EA14D8FD9473}" type="presParOf" srcId="{52D5A24D-7298-4F41-B391-36CEFC4AC6F8}" destId="{0B086EB9-5E88-4446-A27B-D1D0B2F1E748}" srcOrd="11" destOrd="0" presId="urn:microsoft.com/office/officeart/2005/8/layout/cycle6"/>
    <dgm:cxn modelId="{2A0C6FE8-402B-4976-BE67-ECF3C7447EEF}" type="presParOf" srcId="{52D5A24D-7298-4F41-B391-36CEFC4AC6F8}" destId="{30391612-55C7-4A27-BC9C-E53E6B4703C6}" srcOrd="12" destOrd="0" presId="urn:microsoft.com/office/officeart/2005/8/layout/cycle6"/>
    <dgm:cxn modelId="{3230473B-4E9E-40E1-ABF3-F5C90AC94ED0}" type="presParOf" srcId="{52D5A24D-7298-4F41-B391-36CEFC4AC6F8}" destId="{BCE5168A-8577-481F-9246-DED3018B5DB7}" srcOrd="13" destOrd="0" presId="urn:microsoft.com/office/officeart/2005/8/layout/cycle6"/>
    <dgm:cxn modelId="{919A9C2E-0327-46E8-B92B-3A78133A5940}" type="presParOf" srcId="{52D5A24D-7298-4F41-B391-36CEFC4AC6F8}" destId="{1C14A503-9114-4CAE-B3BC-819D2704C7BE}" srcOrd="14" destOrd="0" presId="urn:microsoft.com/office/officeart/2005/8/layout/cycle6"/>
    <dgm:cxn modelId="{5F846ABC-F4B5-4056-B5D3-D07FA28BAF8A}" type="presParOf" srcId="{52D5A24D-7298-4F41-B391-36CEFC4AC6F8}" destId="{5C12B0C8-8546-46B5-8C7F-F89D7FAE0D43}" srcOrd="15" destOrd="0" presId="urn:microsoft.com/office/officeart/2005/8/layout/cycle6"/>
    <dgm:cxn modelId="{FD146BBB-1E47-4AC0-996D-15BDDDA80552}" type="presParOf" srcId="{52D5A24D-7298-4F41-B391-36CEFC4AC6F8}" destId="{9CEB73FA-2D06-432D-ADE2-8826565DFA90}" srcOrd="16" destOrd="0" presId="urn:microsoft.com/office/officeart/2005/8/layout/cycle6"/>
    <dgm:cxn modelId="{AB1BE1AD-FF7A-439E-B7CD-5BEBE0A1F075}" type="presParOf" srcId="{52D5A24D-7298-4F41-B391-36CEFC4AC6F8}" destId="{ADA6D2A4-60ED-41E0-BB82-51460FFE403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A8F5B-23FB-439A-8B6C-ED76D71A0B7D}" type="doc">
      <dgm:prSet loTypeId="urn:microsoft.com/office/officeart/2011/layout/HexagonRadial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6CEC15-2BD1-4424-A6C0-FA4D363AFFC3}">
      <dgm:prSet phldrT="[Text]" custT="1"/>
      <dgm:spPr/>
      <dgm:t>
        <a:bodyPr/>
        <a:lstStyle/>
        <a:p>
          <a:r>
            <a:rPr lang="en-US" sz="2400" b="1" dirty="0"/>
            <a:t>Classification Algorithms</a:t>
          </a:r>
        </a:p>
      </dgm:t>
    </dgm:pt>
    <dgm:pt modelId="{3AF74254-B588-4FAD-9FEF-FC27DCA1E71D}" type="parTrans" cxnId="{D0C025F3-528B-49A7-B09F-DE7B01EE1047}">
      <dgm:prSet/>
      <dgm:spPr/>
      <dgm:t>
        <a:bodyPr/>
        <a:lstStyle/>
        <a:p>
          <a:endParaRPr lang="en-US"/>
        </a:p>
      </dgm:t>
    </dgm:pt>
    <dgm:pt modelId="{C7AD0186-F1BA-4B25-A56C-EEBFC972F442}" type="sibTrans" cxnId="{D0C025F3-528B-49A7-B09F-DE7B01EE1047}">
      <dgm:prSet/>
      <dgm:spPr/>
      <dgm:t>
        <a:bodyPr/>
        <a:lstStyle/>
        <a:p>
          <a:endParaRPr lang="en-US"/>
        </a:p>
      </dgm:t>
    </dgm:pt>
    <dgm:pt modelId="{A89ED432-81BD-46D4-A84B-0D247D843483}">
      <dgm:prSet phldrT="[Text]"/>
      <dgm:spPr/>
      <dgm:t>
        <a:bodyPr/>
        <a:lstStyle/>
        <a:p>
          <a:r>
            <a:rPr lang="en-US" b="1" dirty="0"/>
            <a:t>Decision Tree</a:t>
          </a:r>
          <a:endParaRPr lang="en-US" dirty="0"/>
        </a:p>
      </dgm:t>
    </dgm:pt>
    <dgm:pt modelId="{A880579F-F437-43C0-9B30-1C62757C2F79}" type="parTrans" cxnId="{AC26D405-6DA5-4A9A-A7EF-6E37B6529E02}">
      <dgm:prSet/>
      <dgm:spPr/>
      <dgm:t>
        <a:bodyPr/>
        <a:lstStyle/>
        <a:p>
          <a:endParaRPr lang="en-US"/>
        </a:p>
      </dgm:t>
    </dgm:pt>
    <dgm:pt modelId="{DFED1A6A-2179-469C-9A5C-E5C7557B760F}" type="sibTrans" cxnId="{AC26D405-6DA5-4A9A-A7EF-6E37B6529E02}">
      <dgm:prSet/>
      <dgm:spPr/>
      <dgm:t>
        <a:bodyPr/>
        <a:lstStyle/>
        <a:p>
          <a:endParaRPr lang="en-US"/>
        </a:p>
      </dgm:t>
    </dgm:pt>
    <dgm:pt modelId="{18C23FA4-1A58-4E5D-ACBF-586D2D2107A9}">
      <dgm:prSet phldrT="[Text]"/>
      <dgm:spPr/>
      <dgm:t>
        <a:bodyPr/>
        <a:lstStyle/>
        <a:p>
          <a:r>
            <a:rPr lang="en-US" b="1" dirty="0"/>
            <a:t>Random Forest</a:t>
          </a:r>
          <a:endParaRPr lang="en-US" dirty="0"/>
        </a:p>
      </dgm:t>
    </dgm:pt>
    <dgm:pt modelId="{E7CD3BF4-CDB1-40E1-A569-1CCD320E68CB}" type="parTrans" cxnId="{76DDBA0A-C0B0-49BC-A701-AD91144A748B}">
      <dgm:prSet/>
      <dgm:spPr/>
      <dgm:t>
        <a:bodyPr/>
        <a:lstStyle/>
        <a:p>
          <a:endParaRPr lang="en-US"/>
        </a:p>
      </dgm:t>
    </dgm:pt>
    <dgm:pt modelId="{AB5A71DE-BDD5-41E6-BE71-5204D64B84A9}" type="sibTrans" cxnId="{76DDBA0A-C0B0-49BC-A701-AD91144A748B}">
      <dgm:prSet/>
      <dgm:spPr/>
      <dgm:t>
        <a:bodyPr/>
        <a:lstStyle/>
        <a:p>
          <a:endParaRPr lang="en-US"/>
        </a:p>
      </dgm:t>
    </dgm:pt>
    <dgm:pt modelId="{D84AD56D-61FD-4389-954F-8218963F7A05}">
      <dgm:prSet phldrT="[Text]"/>
      <dgm:spPr/>
      <dgm:t>
        <a:bodyPr/>
        <a:lstStyle/>
        <a:p>
          <a:r>
            <a:rPr lang="en-US" b="1" dirty="0"/>
            <a:t>Gradient Boosting</a:t>
          </a:r>
          <a:endParaRPr lang="en-US" dirty="0"/>
        </a:p>
      </dgm:t>
    </dgm:pt>
    <dgm:pt modelId="{91123374-E1BD-43C6-97EA-203B79BB0E9A}" type="parTrans" cxnId="{AB29335A-D927-4C27-BC5A-64D6EA220EDE}">
      <dgm:prSet/>
      <dgm:spPr/>
      <dgm:t>
        <a:bodyPr/>
        <a:lstStyle/>
        <a:p>
          <a:endParaRPr lang="en-US"/>
        </a:p>
      </dgm:t>
    </dgm:pt>
    <dgm:pt modelId="{551A86C0-9D00-44FD-A36D-73784917EF27}" type="sibTrans" cxnId="{AB29335A-D927-4C27-BC5A-64D6EA220EDE}">
      <dgm:prSet/>
      <dgm:spPr/>
      <dgm:t>
        <a:bodyPr/>
        <a:lstStyle/>
        <a:p>
          <a:endParaRPr lang="en-US"/>
        </a:p>
      </dgm:t>
    </dgm:pt>
    <dgm:pt modelId="{523B8479-A71A-4444-95EB-9C86AB65D57D}">
      <dgm:prSet phldrT="[Text]"/>
      <dgm:spPr/>
      <dgm:t>
        <a:bodyPr/>
        <a:lstStyle/>
        <a:p>
          <a:r>
            <a:rPr lang="en-US" b="1" dirty="0"/>
            <a:t>Naive Bayes</a:t>
          </a:r>
          <a:endParaRPr lang="en-US" dirty="0"/>
        </a:p>
      </dgm:t>
    </dgm:pt>
    <dgm:pt modelId="{50E717B3-DDC6-47D1-925C-9EB66874F12B}" type="parTrans" cxnId="{8D1FD7A0-4D81-4BFC-99E1-44B3B18BC251}">
      <dgm:prSet/>
      <dgm:spPr/>
      <dgm:t>
        <a:bodyPr/>
        <a:lstStyle/>
        <a:p>
          <a:endParaRPr lang="en-US"/>
        </a:p>
      </dgm:t>
    </dgm:pt>
    <dgm:pt modelId="{6FC55D64-EAEC-45FA-B8C9-7E28992594D0}" type="sibTrans" cxnId="{8D1FD7A0-4D81-4BFC-99E1-44B3B18BC251}">
      <dgm:prSet/>
      <dgm:spPr/>
      <dgm:t>
        <a:bodyPr/>
        <a:lstStyle/>
        <a:p>
          <a:endParaRPr lang="en-US"/>
        </a:p>
      </dgm:t>
    </dgm:pt>
    <dgm:pt modelId="{121DABF0-7D6F-4C83-8283-B30006B91EDE}">
      <dgm:prSet phldrT="[Text]"/>
      <dgm:spPr/>
      <dgm:t>
        <a:bodyPr/>
        <a:lstStyle/>
        <a:p>
          <a:r>
            <a:rPr lang="en-US" b="1" dirty="0"/>
            <a:t>AdaBoost</a:t>
          </a:r>
          <a:endParaRPr lang="en-US" dirty="0"/>
        </a:p>
      </dgm:t>
    </dgm:pt>
    <dgm:pt modelId="{7B72B440-9548-47A4-AC08-C54C1EBB7658}" type="parTrans" cxnId="{0543335E-6CF6-468F-B7AA-55848E85884F}">
      <dgm:prSet/>
      <dgm:spPr/>
      <dgm:t>
        <a:bodyPr/>
        <a:lstStyle/>
        <a:p>
          <a:endParaRPr lang="en-US"/>
        </a:p>
      </dgm:t>
    </dgm:pt>
    <dgm:pt modelId="{86D817EC-8FFB-4BA1-A415-BB16E268B44A}" type="sibTrans" cxnId="{0543335E-6CF6-468F-B7AA-55848E85884F}">
      <dgm:prSet/>
      <dgm:spPr/>
      <dgm:t>
        <a:bodyPr/>
        <a:lstStyle/>
        <a:p>
          <a:endParaRPr lang="en-US"/>
        </a:p>
      </dgm:t>
    </dgm:pt>
    <dgm:pt modelId="{8F255ECB-51B5-49F7-9D31-07F7EBC8BA74}">
      <dgm:prSet phldrT="[Text]"/>
      <dgm:spPr/>
      <dgm:t>
        <a:bodyPr/>
        <a:lstStyle/>
        <a:p>
          <a:r>
            <a:rPr lang="en-US" b="1" dirty="0"/>
            <a:t>Neural Net</a:t>
          </a:r>
          <a:endParaRPr lang="en-US" dirty="0"/>
        </a:p>
      </dgm:t>
    </dgm:pt>
    <dgm:pt modelId="{30D74562-2023-427C-8E78-513EA17C3C8D}" type="parTrans" cxnId="{C2CABD6D-5D97-4654-8666-9B036762021B}">
      <dgm:prSet/>
      <dgm:spPr/>
      <dgm:t>
        <a:bodyPr/>
        <a:lstStyle/>
        <a:p>
          <a:endParaRPr lang="en-US"/>
        </a:p>
      </dgm:t>
    </dgm:pt>
    <dgm:pt modelId="{AD2CE4A1-36BE-46AE-8917-9D7561721D29}" type="sibTrans" cxnId="{C2CABD6D-5D97-4654-8666-9B036762021B}">
      <dgm:prSet/>
      <dgm:spPr/>
      <dgm:t>
        <a:bodyPr/>
        <a:lstStyle/>
        <a:p>
          <a:endParaRPr lang="en-US"/>
        </a:p>
      </dgm:t>
    </dgm:pt>
    <dgm:pt modelId="{4C78EE1E-4648-46E6-BB80-AF292D38267C}" type="pres">
      <dgm:prSet presAssocID="{BDDA8F5B-23FB-439A-8B6C-ED76D71A0B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FD4F536-8A6D-4C24-8592-B73298146F18}" type="pres">
      <dgm:prSet presAssocID="{696CEC15-2BD1-4424-A6C0-FA4D363AFFC3}" presName="Parent" presStyleLbl="node0" presStyleIdx="0" presStyleCnt="1">
        <dgm:presLayoutVars>
          <dgm:chMax val="6"/>
          <dgm:chPref val="6"/>
        </dgm:presLayoutVars>
      </dgm:prSet>
      <dgm:spPr/>
    </dgm:pt>
    <dgm:pt modelId="{4DE50F4D-1E59-475F-BACB-C3E3D97C7E71}" type="pres">
      <dgm:prSet presAssocID="{A89ED432-81BD-46D4-A84B-0D247D843483}" presName="Accent1" presStyleCnt="0"/>
      <dgm:spPr/>
    </dgm:pt>
    <dgm:pt modelId="{2C8F7167-7A5F-400C-913B-0353E42F2FF6}" type="pres">
      <dgm:prSet presAssocID="{A89ED432-81BD-46D4-A84B-0D247D843483}" presName="Accent" presStyleLbl="bgShp" presStyleIdx="0" presStyleCnt="6"/>
      <dgm:spPr/>
    </dgm:pt>
    <dgm:pt modelId="{B1ECE336-4BD1-4DB7-B362-F362BDC0F1BD}" type="pres">
      <dgm:prSet presAssocID="{A89ED432-81BD-46D4-A84B-0D247D84348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8DFBDA4-C955-43A0-B19F-2B43F8504CC2}" type="pres">
      <dgm:prSet presAssocID="{18C23FA4-1A58-4E5D-ACBF-586D2D2107A9}" presName="Accent2" presStyleCnt="0"/>
      <dgm:spPr/>
    </dgm:pt>
    <dgm:pt modelId="{23336ADE-A243-4570-9BAE-7F73D64882FE}" type="pres">
      <dgm:prSet presAssocID="{18C23FA4-1A58-4E5D-ACBF-586D2D2107A9}" presName="Accent" presStyleLbl="bgShp" presStyleIdx="1" presStyleCnt="6"/>
      <dgm:spPr/>
    </dgm:pt>
    <dgm:pt modelId="{F6153A26-7B1B-4BE4-A089-DAC4A9782342}" type="pres">
      <dgm:prSet presAssocID="{18C23FA4-1A58-4E5D-ACBF-586D2D2107A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74C6D32-CAF1-4776-8F8D-78A37A7B03A5}" type="pres">
      <dgm:prSet presAssocID="{D84AD56D-61FD-4389-954F-8218963F7A05}" presName="Accent3" presStyleCnt="0"/>
      <dgm:spPr/>
    </dgm:pt>
    <dgm:pt modelId="{2B45F161-E068-4698-810D-6C2C87F3483C}" type="pres">
      <dgm:prSet presAssocID="{D84AD56D-61FD-4389-954F-8218963F7A05}" presName="Accent" presStyleLbl="bgShp" presStyleIdx="2" presStyleCnt="6"/>
      <dgm:spPr/>
    </dgm:pt>
    <dgm:pt modelId="{7896CE9F-9B0F-406E-9751-F54E8EF8AC0A}" type="pres">
      <dgm:prSet presAssocID="{D84AD56D-61FD-4389-954F-8218963F7A0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F0B61EF-3C5C-4B1C-9542-412E3BB69A64}" type="pres">
      <dgm:prSet presAssocID="{523B8479-A71A-4444-95EB-9C86AB65D57D}" presName="Accent4" presStyleCnt="0"/>
      <dgm:spPr/>
    </dgm:pt>
    <dgm:pt modelId="{13772A28-A2A9-4540-8C60-B1F28B26F926}" type="pres">
      <dgm:prSet presAssocID="{523B8479-A71A-4444-95EB-9C86AB65D57D}" presName="Accent" presStyleLbl="bgShp" presStyleIdx="3" presStyleCnt="6"/>
      <dgm:spPr/>
    </dgm:pt>
    <dgm:pt modelId="{937A3934-30DA-4EB1-B7F2-DD1C9C0A3053}" type="pres">
      <dgm:prSet presAssocID="{523B8479-A71A-4444-95EB-9C86AB65D57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DCF963A-F090-4E3B-ACA4-AC0E76437819}" type="pres">
      <dgm:prSet presAssocID="{121DABF0-7D6F-4C83-8283-B30006B91EDE}" presName="Accent5" presStyleCnt="0"/>
      <dgm:spPr/>
    </dgm:pt>
    <dgm:pt modelId="{9F5BE67E-FA3D-44FA-943D-9AD2F71EAA1A}" type="pres">
      <dgm:prSet presAssocID="{121DABF0-7D6F-4C83-8283-B30006B91EDE}" presName="Accent" presStyleLbl="bgShp" presStyleIdx="4" presStyleCnt="6"/>
      <dgm:spPr/>
    </dgm:pt>
    <dgm:pt modelId="{46663891-0E6D-4378-B61D-E0BCF019162E}" type="pres">
      <dgm:prSet presAssocID="{121DABF0-7D6F-4C83-8283-B30006B91E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681B45E-020B-4C7A-8CDD-7E5DB4086300}" type="pres">
      <dgm:prSet presAssocID="{8F255ECB-51B5-49F7-9D31-07F7EBC8BA74}" presName="Accent6" presStyleCnt="0"/>
      <dgm:spPr/>
    </dgm:pt>
    <dgm:pt modelId="{C1AE4B34-F15A-4A84-A165-C18F15991820}" type="pres">
      <dgm:prSet presAssocID="{8F255ECB-51B5-49F7-9D31-07F7EBC8BA74}" presName="Accent" presStyleLbl="bgShp" presStyleIdx="5" presStyleCnt="6"/>
      <dgm:spPr/>
    </dgm:pt>
    <dgm:pt modelId="{8DFDE33F-B8AB-48CD-9E43-167B1A86C300}" type="pres">
      <dgm:prSet presAssocID="{8F255ECB-51B5-49F7-9D31-07F7EBC8BA7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13EBE03-C98D-4992-9EFD-B15D89568E98}" type="presOf" srcId="{D84AD56D-61FD-4389-954F-8218963F7A05}" destId="{7896CE9F-9B0F-406E-9751-F54E8EF8AC0A}" srcOrd="0" destOrd="0" presId="urn:microsoft.com/office/officeart/2011/layout/HexagonRadial"/>
    <dgm:cxn modelId="{AC26D405-6DA5-4A9A-A7EF-6E37B6529E02}" srcId="{696CEC15-2BD1-4424-A6C0-FA4D363AFFC3}" destId="{A89ED432-81BD-46D4-A84B-0D247D843483}" srcOrd="0" destOrd="0" parTransId="{A880579F-F437-43C0-9B30-1C62757C2F79}" sibTransId="{DFED1A6A-2179-469C-9A5C-E5C7557B760F}"/>
    <dgm:cxn modelId="{76DDBA0A-C0B0-49BC-A701-AD91144A748B}" srcId="{696CEC15-2BD1-4424-A6C0-FA4D363AFFC3}" destId="{18C23FA4-1A58-4E5D-ACBF-586D2D2107A9}" srcOrd="1" destOrd="0" parTransId="{E7CD3BF4-CDB1-40E1-A569-1CCD320E68CB}" sibTransId="{AB5A71DE-BDD5-41E6-BE71-5204D64B84A9}"/>
    <dgm:cxn modelId="{572BBE31-7653-4DAD-B0CC-23B970184C6A}" type="presOf" srcId="{18C23FA4-1A58-4E5D-ACBF-586D2D2107A9}" destId="{F6153A26-7B1B-4BE4-A089-DAC4A9782342}" srcOrd="0" destOrd="0" presId="urn:microsoft.com/office/officeart/2011/layout/HexagonRadial"/>
    <dgm:cxn modelId="{0543335E-6CF6-468F-B7AA-55848E85884F}" srcId="{696CEC15-2BD1-4424-A6C0-FA4D363AFFC3}" destId="{121DABF0-7D6F-4C83-8283-B30006B91EDE}" srcOrd="4" destOrd="0" parTransId="{7B72B440-9548-47A4-AC08-C54C1EBB7658}" sibTransId="{86D817EC-8FFB-4BA1-A415-BB16E268B44A}"/>
    <dgm:cxn modelId="{C2CABD6D-5D97-4654-8666-9B036762021B}" srcId="{696CEC15-2BD1-4424-A6C0-FA4D363AFFC3}" destId="{8F255ECB-51B5-49F7-9D31-07F7EBC8BA74}" srcOrd="5" destOrd="0" parTransId="{30D74562-2023-427C-8E78-513EA17C3C8D}" sibTransId="{AD2CE4A1-36BE-46AE-8917-9D7561721D29}"/>
    <dgm:cxn modelId="{C3361950-2B88-41AD-B262-A8D5D4B33B9F}" type="presOf" srcId="{523B8479-A71A-4444-95EB-9C86AB65D57D}" destId="{937A3934-30DA-4EB1-B7F2-DD1C9C0A3053}" srcOrd="0" destOrd="0" presId="urn:microsoft.com/office/officeart/2011/layout/HexagonRadial"/>
    <dgm:cxn modelId="{6A18F852-6A91-48CB-8EF7-B102E43D969C}" type="presOf" srcId="{A89ED432-81BD-46D4-A84B-0D247D843483}" destId="{B1ECE336-4BD1-4DB7-B362-F362BDC0F1BD}" srcOrd="0" destOrd="0" presId="urn:microsoft.com/office/officeart/2011/layout/HexagonRadial"/>
    <dgm:cxn modelId="{AB29335A-D927-4C27-BC5A-64D6EA220EDE}" srcId="{696CEC15-2BD1-4424-A6C0-FA4D363AFFC3}" destId="{D84AD56D-61FD-4389-954F-8218963F7A05}" srcOrd="2" destOrd="0" parTransId="{91123374-E1BD-43C6-97EA-203B79BB0E9A}" sibTransId="{551A86C0-9D00-44FD-A36D-73784917EF27}"/>
    <dgm:cxn modelId="{8BA6C78C-BA99-413F-A8F6-4BC7B6A95AB5}" type="presOf" srcId="{BDDA8F5B-23FB-439A-8B6C-ED76D71A0B7D}" destId="{4C78EE1E-4648-46E6-BB80-AF292D38267C}" srcOrd="0" destOrd="0" presId="urn:microsoft.com/office/officeart/2011/layout/HexagonRadial"/>
    <dgm:cxn modelId="{8D1FD7A0-4D81-4BFC-99E1-44B3B18BC251}" srcId="{696CEC15-2BD1-4424-A6C0-FA4D363AFFC3}" destId="{523B8479-A71A-4444-95EB-9C86AB65D57D}" srcOrd="3" destOrd="0" parTransId="{50E717B3-DDC6-47D1-925C-9EB66874F12B}" sibTransId="{6FC55D64-EAEC-45FA-B8C9-7E28992594D0}"/>
    <dgm:cxn modelId="{66442EBB-87C8-4404-868F-D2B79C4CC32A}" type="presOf" srcId="{121DABF0-7D6F-4C83-8283-B30006B91EDE}" destId="{46663891-0E6D-4378-B61D-E0BCF019162E}" srcOrd="0" destOrd="0" presId="urn:microsoft.com/office/officeart/2011/layout/HexagonRadial"/>
    <dgm:cxn modelId="{771B5BC8-2546-4C6F-B593-42C0294C8A1B}" type="presOf" srcId="{8F255ECB-51B5-49F7-9D31-07F7EBC8BA74}" destId="{8DFDE33F-B8AB-48CD-9E43-167B1A86C300}" srcOrd="0" destOrd="0" presId="urn:microsoft.com/office/officeart/2011/layout/HexagonRadial"/>
    <dgm:cxn modelId="{7C9AA9F2-87E5-4FD4-8AA1-9C7FC46A9437}" type="presOf" srcId="{696CEC15-2BD1-4424-A6C0-FA4D363AFFC3}" destId="{7FD4F536-8A6D-4C24-8592-B73298146F18}" srcOrd="0" destOrd="0" presId="urn:microsoft.com/office/officeart/2011/layout/HexagonRadial"/>
    <dgm:cxn modelId="{D0C025F3-528B-49A7-B09F-DE7B01EE1047}" srcId="{BDDA8F5B-23FB-439A-8B6C-ED76D71A0B7D}" destId="{696CEC15-2BD1-4424-A6C0-FA4D363AFFC3}" srcOrd="0" destOrd="0" parTransId="{3AF74254-B588-4FAD-9FEF-FC27DCA1E71D}" sibTransId="{C7AD0186-F1BA-4B25-A56C-EEBFC972F442}"/>
    <dgm:cxn modelId="{FB27C320-F202-4208-A6BE-B60A9B9BE19B}" type="presParOf" srcId="{4C78EE1E-4648-46E6-BB80-AF292D38267C}" destId="{7FD4F536-8A6D-4C24-8592-B73298146F18}" srcOrd="0" destOrd="0" presId="urn:microsoft.com/office/officeart/2011/layout/HexagonRadial"/>
    <dgm:cxn modelId="{28FBDDF5-81CE-46BE-9D15-85B470250289}" type="presParOf" srcId="{4C78EE1E-4648-46E6-BB80-AF292D38267C}" destId="{4DE50F4D-1E59-475F-BACB-C3E3D97C7E71}" srcOrd="1" destOrd="0" presId="urn:microsoft.com/office/officeart/2011/layout/HexagonRadial"/>
    <dgm:cxn modelId="{E13D3AA8-C3D3-4F1F-BE3E-3691D0416CB6}" type="presParOf" srcId="{4DE50F4D-1E59-475F-BACB-C3E3D97C7E71}" destId="{2C8F7167-7A5F-400C-913B-0353E42F2FF6}" srcOrd="0" destOrd="0" presId="urn:microsoft.com/office/officeart/2011/layout/HexagonRadial"/>
    <dgm:cxn modelId="{1670D914-1AF9-4984-B487-3365195C355F}" type="presParOf" srcId="{4C78EE1E-4648-46E6-BB80-AF292D38267C}" destId="{B1ECE336-4BD1-4DB7-B362-F362BDC0F1BD}" srcOrd="2" destOrd="0" presId="urn:microsoft.com/office/officeart/2011/layout/HexagonRadial"/>
    <dgm:cxn modelId="{EAEE9F82-B897-4CF3-8DB0-3AC3AB40D1B7}" type="presParOf" srcId="{4C78EE1E-4648-46E6-BB80-AF292D38267C}" destId="{18DFBDA4-C955-43A0-B19F-2B43F8504CC2}" srcOrd="3" destOrd="0" presId="urn:microsoft.com/office/officeart/2011/layout/HexagonRadial"/>
    <dgm:cxn modelId="{EEE0A467-BD69-4BF7-8E59-7268C5C3C719}" type="presParOf" srcId="{18DFBDA4-C955-43A0-B19F-2B43F8504CC2}" destId="{23336ADE-A243-4570-9BAE-7F73D64882FE}" srcOrd="0" destOrd="0" presId="urn:microsoft.com/office/officeart/2011/layout/HexagonRadial"/>
    <dgm:cxn modelId="{F7A7CE10-6592-4E05-9DB7-8FAA222AFDC7}" type="presParOf" srcId="{4C78EE1E-4648-46E6-BB80-AF292D38267C}" destId="{F6153A26-7B1B-4BE4-A089-DAC4A9782342}" srcOrd="4" destOrd="0" presId="urn:microsoft.com/office/officeart/2011/layout/HexagonRadial"/>
    <dgm:cxn modelId="{C9A01B12-4BBC-4A9B-9B91-01DCD3D861DD}" type="presParOf" srcId="{4C78EE1E-4648-46E6-BB80-AF292D38267C}" destId="{574C6D32-CAF1-4776-8F8D-78A37A7B03A5}" srcOrd="5" destOrd="0" presId="urn:microsoft.com/office/officeart/2011/layout/HexagonRadial"/>
    <dgm:cxn modelId="{3B1132C9-04B6-43C6-AF62-633C9BB36C2A}" type="presParOf" srcId="{574C6D32-CAF1-4776-8F8D-78A37A7B03A5}" destId="{2B45F161-E068-4698-810D-6C2C87F3483C}" srcOrd="0" destOrd="0" presId="urn:microsoft.com/office/officeart/2011/layout/HexagonRadial"/>
    <dgm:cxn modelId="{A679F71F-EF98-4699-A97D-254D76C14984}" type="presParOf" srcId="{4C78EE1E-4648-46E6-BB80-AF292D38267C}" destId="{7896CE9F-9B0F-406E-9751-F54E8EF8AC0A}" srcOrd="6" destOrd="0" presId="urn:microsoft.com/office/officeart/2011/layout/HexagonRadial"/>
    <dgm:cxn modelId="{7A86077F-F349-4DC9-947D-512E8F0A2E8C}" type="presParOf" srcId="{4C78EE1E-4648-46E6-BB80-AF292D38267C}" destId="{8F0B61EF-3C5C-4B1C-9542-412E3BB69A64}" srcOrd="7" destOrd="0" presId="urn:microsoft.com/office/officeart/2011/layout/HexagonRadial"/>
    <dgm:cxn modelId="{55AA977C-3C42-4323-BBF1-5D9B76B1B3BF}" type="presParOf" srcId="{8F0B61EF-3C5C-4B1C-9542-412E3BB69A64}" destId="{13772A28-A2A9-4540-8C60-B1F28B26F926}" srcOrd="0" destOrd="0" presId="urn:microsoft.com/office/officeart/2011/layout/HexagonRadial"/>
    <dgm:cxn modelId="{AE3B0CC0-66C4-4BDC-BE45-1FFE143B97C9}" type="presParOf" srcId="{4C78EE1E-4648-46E6-BB80-AF292D38267C}" destId="{937A3934-30DA-4EB1-B7F2-DD1C9C0A3053}" srcOrd="8" destOrd="0" presId="urn:microsoft.com/office/officeart/2011/layout/HexagonRadial"/>
    <dgm:cxn modelId="{623BBA34-55DB-4B88-A623-3476924B0BC1}" type="presParOf" srcId="{4C78EE1E-4648-46E6-BB80-AF292D38267C}" destId="{FDCF963A-F090-4E3B-ACA4-AC0E76437819}" srcOrd="9" destOrd="0" presId="urn:microsoft.com/office/officeart/2011/layout/HexagonRadial"/>
    <dgm:cxn modelId="{0478E9D2-F4AE-4834-8F2F-F315214AD2B2}" type="presParOf" srcId="{FDCF963A-F090-4E3B-ACA4-AC0E76437819}" destId="{9F5BE67E-FA3D-44FA-943D-9AD2F71EAA1A}" srcOrd="0" destOrd="0" presId="urn:microsoft.com/office/officeart/2011/layout/HexagonRadial"/>
    <dgm:cxn modelId="{FDF27362-A2FE-4FEB-BA3F-7A64B0CE53B2}" type="presParOf" srcId="{4C78EE1E-4648-46E6-BB80-AF292D38267C}" destId="{46663891-0E6D-4378-B61D-E0BCF019162E}" srcOrd="10" destOrd="0" presId="urn:microsoft.com/office/officeart/2011/layout/HexagonRadial"/>
    <dgm:cxn modelId="{F633ECD4-8022-4BC3-BDD0-7C7450ED4A4F}" type="presParOf" srcId="{4C78EE1E-4648-46E6-BB80-AF292D38267C}" destId="{C681B45E-020B-4C7A-8CDD-7E5DB4086300}" srcOrd="11" destOrd="0" presId="urn:microsoft.com/office/officeart/2011/layout/HexagonRadial"/>
    <dgm:cxn modelId="{47E19C67-56AB-4681-B989-3540752CD682}" type="presParOf" srcId="{C681B45E-020B-4C7A-8CDD-7E5DB4086300}" destId="{C1AE4B34-F15A-4A84-A165-C18F15991820}" srcOrd="0" destOrd="0" presId="urn:microsoft.com/office/officeart/2011/layout/HexagonRadial"/>
    <dgm:cxn modelId="{91A380AF-217C-4BCB-983A-D3CBA4768F9B}" type="presParOf" srcId="{4C78EE1E-4648-46E6-BB80-AF292D38267C}" destId="{8DFDE33F-B8AB-48CD-9E43-167B1A86C300}" srcOrd="12" destOrd="0" presId="urn:microsoft.com/office/officeart/2011/layout/HexagonRadial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EDD5-6C4F-453A-89A5-85CD9C2B6436}">
      <dsp:nvSpPr>
        <dsp:cNvPr id="0" name=""/>
        <dsp:cNvSpPr/>
      </dsp:nvSpPr>
      <dsp:spPr>
        <a:xfrm>
          <a:off x="3058373" y="3889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Dental</a:t>
          </a:r>
        </a:p>
      </dsp:txBody>
      <dsp:txXfrm>
        <a:off x="3113809" y="59325"/>
        <a:ext cx="1636221" cy="1024738"/>
      </dsp:txXfrm>
    </dsp:sp>
    <dsp:sp modelId="{0B72E3D9-FCFC-46C9-BBEA-0AED309A2BAA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3559125" y="150568"/>
              </a:moveTo>
              <a:arcTo wR="2674425" hR="2674425" stAng="17359042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4D4D0-0CF7-4074-BCFF-D95DE04737B9}">
      <dsp:nvSpPr>
        <dsp:cNvPr id="0" name=""/>
        <dsp:cNvSpPr/>
      </dsp:nvSpPr>
      <dsp:spPr>
        <a:xfrm>
          <a:off x="5374493" y="1341102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Radiology</a:t>
          </a:r>
        </a:p>
      </dsp:txBody>
      <dsp:txXfrm>
        <a:off x="5429929" y="1396538"/>
        <a:ext cx="1636221" cy="1024738"/>
      </dsp:txXfrm>
    </dsp:sp>
    <dsp:sp modelId="{D9542775-DA7A-44A3-A35B-3AA77154E489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5240169" y="1919768"/>
              </a:moveTo>
              <a:arcTo wR="2674425" hR="2674425" stAng="20616595" swAng="1966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F67E-06B1-41C9-911B-D695D0B6CA7B}">
      <dsp:nvSpPr>
        <dsp:cNvPr id="0" name=""/>
        <dsp:cNvSpPr/>
      </dsp:nvSpPr>
      <dsp:spPr>
        <a:xfrm>
          <a:off x="5374493" y="4015527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Clinical Chemistry</a:t>
          </a:r>
        </a:p>
      </dsp:txBody>
      <dsp:txXfrm>
        <a:off x="5429929" y="4070963"/>
        <a:ext cx="1636221" cy="1024738"/>
      </dsp:txXfrm>
    </dsp:sp>
    <dsp:sp modelId="{8FD1ABF4-33E9-4290-85FB-B4B1529A16E9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4543081" y="4587713"/>
              </a:moveTo>
              <a:arcTo wR="2674425" hR="2674425" stAng="2740569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48488-165B-42C9-B512-D0CDF23E083D}">
      <dsp:nvSpPr>
        <dsp:cNvPr id="0" name=""/>
        <dsp:cNvSpPr/>
      </dsp:nvSpPr>
      <dsp:spPr>
        <a:xfrm>
          <a:off x="3058373" y="5352739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3113809" y="5408175"/>
        <a:ext cx="1636221" cy="1024738"/>
      </dsp:txXfrm>
    </dsp:sp>
    <dsp:sp modelId="{0B086EB9-5E88-4446-A27B-D1D0B2F1E748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1789724" y="5198282"/>
              </a:moveTo>
              <a:arcTo wR="2674425" hR="2674425" stAng="6559042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91612-55C7-4A27-BC9C-E53E6B4703C6}">
      <dsp:nvSpPr>
        <dsp:cNvPr id="0" name=""/>
        <dsp:cNvSpPr/>
      </dsp:nvSpPr>
      <dsp:spPr>
        <a:xfrm>
          <a:off x="742253" y="4015527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Neurological</a:t>
          </a:r>
        </a:p>
      </dsp:txBody>
      <dsp:txXfrm>
        <a:off x="797689" y="4070963"/>
        <a:ext cx="1636221" cy="1024738"/>
      </dsp:txXfrm>
    </dsp:sp>
    <dsp:sp modelId="{1C14A503-9114-4CAE-B3BC-819D2704C7BE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108681" y="3429082"/>
              </a:moveTo>
              <a:arcTo wR="2674425" hR="2674425" stAng="9816595" swAng="1966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2B0C8-8546-46B5-8C7F-F89D7FAE0D43}">
      <dsp:nvSpPr>
        <dsp:cNvPr id="0" name=""/>
        <dsp:cNvSpPr/>
      </dsp:nvSpPr>
      <dsp:spPr>
        <a:xfrm>
          <a:off x="742253" y="1341102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Cardio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vascular</a:t>
          </a:r>
        </a:p>
      </dsp:txBody>
      <dsp:txXfrm>
        <a:off x="797689" y="1396538"/>
        <a:ext cx="1636221" cy="1024738"/>
      </dsp:txXfrm>
    </dsp:sp>
    <dsp:sp modelId="{ADA6D2A4-60ED-41E0-BB82-51460FFE403B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805768" y="761136"/>
              </a:moveTo>
              <a:arcTo wR="2674425" hR="2674425" stAng="13540569" swAng="1500390"/>
            </a:path>
          </a:pathLst>
        </a:cu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F536-8A6D-4C24-8592-B73298146F18}">
      <dsp:nvSpPr>
        <dsp:cNvPr id="0" name=""/>
        <dsp:cNvSpPr/>
      </dsp:nvSpPr>
      <dsp:spPr>
        <a:xfrm>
          <a:off x="4549981" y="2265110"/>
          <a:ext cx="2879053" cy="249049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Classification Algorithms</a:t>
          </a:r>
        </a:p>
      </dsp:txBody>
      <dsp:txXfrm>
        <a:off x="5027080" y="2677820"/>
        <a:ext cx="1924855" cy="1665077"/>
      </dsp:txXfrm>
    </dsp:sp>
    <dsp:sp modelId="{23336ADE-A243-4570-9BAE-7F73D64882FE}">
      <dsp:nvSpPr>
        <dsp:cNvPr id="0" name=""/>
        <dsp:cNvSpPr/>
      </dsp:nvSpPr>
      <dsp:spPr>
        <a:xfrm>
          <a:off x="6352822" y="1073575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CE336-4BD1-4DB7-B362-F362BDC0F1BD}">
      <dsp:nvSpPr>
        <dsp:cNvPr id="0" name=""/>
        <dsp:cNvSpPr/>
      </dsp:nvSpPr>
      <dsp:spPr>
        <a:xfrm>
          <a:off x="4815184" y="0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Decision Tree</a:t>
          </a:r>
          <a:endParaRPr lang="en-US" sz="2900" kern="1200" dirty="0"/>
        </a:p>
      </dsp:txBody>
      <dsp:txXfrm>
        <a:off x="5206181" y="338258"/>
        <a:ext cx="1577369" cy="1364610"/>
      </dsp:txXfrm>
    </dsp:sp>
    <dsp:sp modelId="{2B45F161-E068-4698-810D-6C2C87F3483C}">
      <dsp:nvSpPr>
        <dsp:cNvPr id="0" name=""/>
        <dsp:cNvSpPr/>
      </dsp:nvSpPr>
      <dsp:spPr>
        <a:xfrm>
          <a:off x="7620570" y="2823312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53A26-7B1B-4BE4-A089-DAC4A9782342}">
      <dsp:nvSpPr>
        <dsp:cNvPr id="0" name=""/>
        <dsp:cNvSpPr/>
      </dsp:nvSpPr>
      <dsp:spPr>
        <a:xfrm>
          <a:off x="6978994" y="1255429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Random Forest</a:t>
          </a:r>
          <a:endParaRPr lang="en-US" sz="2900" kern="1200" dirty="0"/>
        </a:p>
      </dsp:txBody>
      <dsp:txXfrm>
        <a:off x="7369991" y="1593687"/>
        <a:ext cx="1577369" cy="1364610"/>
      </dsp:txXfrm>
    </dsp:sp>
    <dsp:sp modelId="{13772A28-A2A9-4540-8C60-B1F28B26F926}">
      <dsp:nvSpPr>
        <dsp:cNvPr id="0" name=""/>
        <dsp:cNvSpPr/>
      </dsp:nvSpPr>
      <dsp:spPr>
        <a:xfrm>
          <a:off x="6739910" y="4798438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6CE9F-9B0F-406E-9751-F54E8EF8AC0A}">
      <dsp:nvSpPr>
        <dsp:cNvPr id="0" name=""/>
        <dsp:cNvSpPr/>
      </dsp:nvSpPr>
      <dsp:spPr>
        <a:xfrm>
          <a:off x="6978994" y="3723459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Gradient Boosting</a:t>
          </a:r>
          <a:endParaRPr lang="en-US" sz="2900" kern="1200" dirty="0"/>
        </a:p>
      </dsp:txBody>
      <dsp:txXfrm>
        <a:off x="7369991" y="4061717"/>
        <a:ext cx="1577369" cy="1364610"/>
      </dsp:txXfrm>
    </dsp:sp>
    <dsp:sp modelId="{9F5BE67E-FA3D-44FA-943D-9AD2F71EAA1A}">
      <dsp:nvSpPr>
        <dsp:cNvPr id="0" name=""/>
        <dsp:cNvSpPr/>
      </dsp:nvSpPr>
      <dsp:spPr>
        <a:xfrm>
          <a:off x="4555339" y="5003463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A3934-30DA-4EB1-B7F2-DD1C9C0A3053}">
      <dsp:nvSpPr>
        <dsp:cNvPr id="0" name=""/>
        <dsp:cNvSpPr/>
      </dsp:nvSpPr>
      <dsp:spPr>
        <a:xfrm>
          <a:off x="4815184" y="4980293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Naive Bayes</a:t>
          </a:r>
          <a:endParaRPr lang="en-US" sz="2900" kern="1200" dirty="0"/>
        </a:p>
      </dsp:txBody>
      <dsp:txXfrm>
        <a:off x="5206181" y="5318551"/>
        <a:ext cx="1577369" cy="1364610"/>
      </dsp:txXfrm>
    </dsp:sp>
    <dsp:sp modelId="{C1AE4B34-F15A-4A84-A165-C18F15991820}">
      <dsp:nvSpPr>
        <dsp:cNvPr id="0" name=""/>
        <dsp:cNvSpPr/>
      </dsp:nvSpPr>
      <dsp:spPr>
        <a:xfrm>
          <a:off x="3266830" y="3254428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63891-0E6D-4378-B61D-E0BCF019162E}">
      <dsp:nvSpPr>
        <dsp:cNvPr id="0" name=""/>
        <dsp:cNvSpPr/>
      </dsp:nvSpPr>
      <dsp:spPr>
        <a:xfrm>
          <a:off x="2641328" y="3724863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AdaBoost</a:t>
          </a:r>
          <a:endParaRPr lang="en-US" sz="2900" kern="1200" dirty="0"/>
        </a:p>
      </dsp:txBody>
      <dsp:txXfrm>
        <a:off x="3032325" y="4063121"/>
        <a:ext cx="1577369" cy="1364610"/>
      </dsp:txXfrm>
    </dsp:sp>
    <dsp:sp modelId="{8DFDE33F-B8AB-48CD-9E43-167B1A86C300}">
      <dsp:nvSpPr>
        <dsp:cNvPr id="0" name=""/>
        <dsp:cNvSpPr/>
      </dsp:nvSpPr>
      <dsp:spPr>
        <a:xfrm>
          <a:off x="2641328" y="1252621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Neural Net</a:t>
          </a:r>
          <a:endParaRPr lang="en-US" sz="2900" kern="1200" dirty="0"/>
        </a:p>
      </dsp:txBody>
      <dsp:txXfrm>
        <a:off x="3032325" y="1590879"/>
        <a:ext cx="1577369" cy="136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282C-1C38-4F38-80C6-81E84B9861F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DB53-E6BA-4B25-9A90-D9FEBB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2992968"/>
            <a:ext cx="24384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9605435"/>
            <a:ext cx="2438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6400" y="973667"/>
            <a:ext cx="70104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973667"/>
            <a:ext cx="206248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67" y="4559303"/>
            <a:ext cx="280416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267" y="12238569"/>
            <a:ext cx="280416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973668"/>
            <a:ext cx="28041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436" y="4483101"/>
            <a:ext cx="1375409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436" y="6680200"/>
            <a:ext cx="1375409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0" y="4483101"/>
            <a:ext cx="1382183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0" y="6680200"/>
            <a:ext cx="138218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35" y="2633135"/>
            <a:ext cx="164592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21835" y="2633135"/>
            <a:ext cx="164592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0" y="973668"/>
            <a:ext cx="28041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0" y="4868333"/>
            <a:ext cx="28041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2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9600" y="16950268"/>
            <a:ext cx="10972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616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12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6.png"/><Relationship Id="rId5" Type="http://schemas.openxmlformats.org/officeDocument/2006/relationships/diagramData" Target="../diagrams/data2.xml"/><Relationship Id="rId10" Type="http://schemas.openxmlformats.org/officeDocument/2006/relationships/image" Target="../media/image3.gif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6DC8A-1F7C-4A79-93C5-227F77D046ED}"/>
              </a:ext>
            </a:extLst>
          </p:cNvPr>
          <p:cNvSpPr/>
          <p:nvPr/>
        </p:nvSpPr>
        <p:spPr>
          <a:xfrm rot="10800000" flipV="1">
            <a:off x="3182012" y="30031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D999D-F8ED-47A6-9D54-5861A7BE1E7E}"/>
              </a:ext>
            </a:extLst>
          </p:cNvPr>
          <p:cNvSpPr/>
          <p:nvPr/>
        </p:nvSpPr>
        <p:spPr>
          <a:xfrm rot="10800000" flipV="1">
            <a:off x="3182011" y="74989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manufacturers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1A26D-55FA-439A-9447-7BBE1E6A2F69}"/>
              </a:ext>
            </a:extLst>
          </p:cNvPr>
          <p:cNvSpPr/>
          <p:nvPr/>
        </p:nvSpPr>
        <p:spPr>
          <a:xfrm rot="10800000" flipV="1">
            <a:off x="3182011" y="52510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44662-7FF0-4B13-AFD5-94C7AB92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20" y="2787360"/>
            <a:ext cx="1071563" cy="1071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D3B86-DB77-4069-9730-947505B3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20" y="5035261"/>
            <a:ext cx="1071563" cy="1071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62042-6FA8-49A5-BC33-1772734B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76" y="7342560"/>
            <a:ext cx="1071563" cy="1071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5EFA6E-1BF0-45C2-B2D2-B1E37B01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649" y="3240143"/>
            <a:ext cx="10925651" cy="5850509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84C41B-7077-49CC-9FA1-08B99EA61DBA}"/>
              </a:ext>
            </a:extLst>
          </p:cNvPr>
          <p:cNvSpPr txBox="1"/>
          <p:nvPr/>
        </p:nvSpPr>
        <p:spPr>
          <a:xfrm>
            <a:off x="19342100" y="9365794"/>
            <a:ext cx="1226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Word document named as </a:t>
            </a:r>
            <a:r>
              <a:rPr lang="en-US" sz="3200" dirty="0" err="1"/>
              <a:t>databases_informations</a:t>
            </a:r>
            <a:endParaRPr lang="en-US" sz="32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442C617-E831-427B-A4F2-D4B64F4EF395}"/>
              </a:ext>
            </a:extLst>
          </p:cNvPr>
          <p:cNvSpPr/>
          <p:nvPr/>
        </p:nvSpPr>
        <p:spPr>
          <a:xfrm rot="11123772">
            <a:off x="6089424" y="8461184"/>
            <a:ext cx="8381999" cy="5311148"/>
          </a:xfrm>
          <a:prstGeom prst="arc">
            <a:avLst>
              <a:gd name="adj1" fmla="val 10082636"/>
              <a:gd name="adj2" fmla="val 16260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0BDEC5-4117-48E7-A647-CDA17C86D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0336">
            <a:off x="11662140" y="11457059"/>
            <a:ext cx="1702844" cy="170284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0CB757-198A-400B-AA21-7E3ED8343207}"/>
              </a:ext>
            </a:extLst>
          </p:cNvPr>
          <p:cNvSpPr/>
          <p:nvPr/>
        </p:nvSpPr>
        <p:spPr>
          <a:xfrm>
            <a:off x="2247900" y="11151325"/>
            <a:ext cx="7162800" cy="530787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num_rows</a:t>
            </a:r>
          </a:p>
          <a:p>
            <a:r>
              <a:rPr lang="en-US" sz="1800"/>
              <a:t>perc_true_col</a:t>
            </a:r>
          </a:p>
          <a:p>
            <a:r>
              <a:rPr lang="en-US" sz="1800"/>
              <a:t>perc_exactvalue</a:t>
            </a:r>
            <a:endParaRPr 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C2937-DEFD-4CF9-97D2-DFFC9822366A}"/>
              </a:ext>
            </a:extLst>
          </p:cNvPr>
          <p:cNvSpPr txBox="1"/>
          <p:nvPr/>
        </p:nvSpPr>
        <p:spPr>
          <a:xfrm>
            <a:off x="3028038" y="11875139"/>
            <a:ext cx="60778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num_rows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perc_true_col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perc_exactvalue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+mj-lt"/>
              </a:rPr>
              <a:t>whole_look</a:t>
            </a:r>
            <a:endParaRPr lang="en-US" altLang="en-US" sz="4000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+mj-lt"/>
              </a:rPr>
              <a:t>single_data_presentation</a:t>
            </a:r>
            <a:endParaRPr lang="en-US" altLang="en-US" sz="4000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latin typeface="+mj-lt"/>
              </a:rPr>
              <a:t>risk_normalization</a:t>
            </a:r>
            <a:endParaRPr lang="en-US" alt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84E2A-2859-4717-9E00-50DAF269AE15}"/>
              </a:ext>
            </a:extLst>
          </p:cNvPr>
          <p:cNvGrpSpPr/>
          <p:nvPr/>
        </p:nvGrpSpPr>
        <p:grpSpPr>
          <a:xfrm>
            <a:off x="10767115" y="2787360"/>
            <a:ext cx="8092386" cy="7652040"/>
            <a:chOff x="10767115" y="2787360"/>
            <a:chExt cx="8092386" cy="7652040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E3F4BB5A-9783-41D2-88AD-0565220379D9}"/>
                </a:ext>
              </a:extLst>
            </p:cNvPr>
            <p:cNvSpPr/>
            <p:nvPr/>
          </p:nvSpPr>
          <p:spPr>
            <a:xfrm>
              <a:off x="11605669" y="3323141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Database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functionalities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55F655BC-7F60-4893-B9CD-1A6D865112C0}"/>
                </a:ext>
              </a:extLst>
            </p:cNvPr>
            <p:cNvSpPr/>
            <p:nvPr/>
          </p:nvSpPr>
          <p:spPr>
            <a:xfrm>
              <a:off x="11605669" y="5508449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Database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presentation</a:t>
              </a: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2A69AE43-0D21-4DD3-8FAD-08FAD9411DA2}"/>
                </a:ext>
              </a:extLst>
            </p:cNvPr>
            <p:cNvSpPr/>
            <p:nvPr/>
          </p:nvSpPr>
          <p:spPr>
            <a:xfrm>
              <a:off x="11605669" y="7820572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37" name="Callout: Right Arrow 36">
              <a:extLst>
                <a:ext uri="{FF2B5EF4-FFF2-40B4-BE49-F238E27FC236}">
                  <a16:creationId xmlns:a16="http://schemas.microsoft.com/office/drawing/2014/main" id="{D5A43A3A-34BA-4476-9F0B-FCFABD0C61AA}"/>
                </a:ext>
              </a:extLst>
            </p:cNvPr>
            <p:cNvSpPr/>
            <p:nvPr/>
          </p:nvSpPr>
          <p:spPr>
            <a:xfrm>
              <a:off x="10767115" y="2787360"/>
              <a:ext cx="8092386" cy="7652040"/>
            </a:xfrm>
            <a:prstGeom prst="rightArrowCallout">
              <a:avLst>
                <a:gd name="adj1" fmla="val 13293"/>
                <a:gd name="adj2" fmla="val 25000"/>
                <a:gd name="adj3" fmla="val 19146"/>
                <a:gd name="adj4" fmla="val 6644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B24459F5-EE9F-4681-8EF5-C75FFF3C3801}"/>
              </a:ext>
            </a:extLst>
          </p:cNvPr>
          <p:cNvSpPr/>
          <p:nvPr/>
        </p:nvSpPr>
        <p:spPr>
          <a:xfrm rot="10800000">
            <a:off x="15617782" y="11297086"/>
            <a:ext cx="5222918" cy="5162114"/>
          </a:xfrm>
          <a:prstGeom prst="wedgeRectCallout">
            <a:avLst>
              <a:gd name="adj1" fmla="val -41258"/>
              <a:gd name="adj2" fmla="val 75835"/>
            </a:avLst>
          </a:prstGeom>
          <a:solidFill>
            <a:srgbClr val="FFF9E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6F00A1-8611-4990-BDE8-5EC210BACD72}"/>
              </a:ext>
            </a:extLst>
          </p:cNvPr>
          <p:cNvSpPr txBox="1"/>
          <p:nvPr/>
        </p:nvSpPr>
        <p:spPr>
          <a:xfrm>
            <a:off x="15958682" y="12108620"/>
            <a:ext cx="7228123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Type of Data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Encodable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Pre-processing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Text-processing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True Value Percent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Importance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FF3180-B7FE-44A5-A6AC-FCC41B42899C}"/>
              </a:ext>
            </a:extLst>
          </p:cNvPr>
          <p:cNvSpPr/>
          <p:nvPr/>
        </p:nvSpPr>
        <p:spPr>
          <a:xfrm rot="10800000" flipV="1">
            <a:off x="23562587" y="11511083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Encodable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C230D-7BF5-49CB-878D-72B004BB5FB0}"/>
              </a:ext>
            </a:extLst>
          </p:cNvPr>
          <p:cNvSpPr/>
          <p:nvPr/>
        </p:nvSpPr>
        <p:spPr>
          <a:xfrm rot="10800000" flipV="1">
            <a:off x="23527706" y="143033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5FD4D4-EDA3-4149-86A5-816821DE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05" y="11116758"/>
            <a:ext cx="1071563" cy="10715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3481996-35C0-4C9B-A550-238E0DE1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805" y="13878143"/>
            <a:ext cx="1071563" cy="1071563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79DE9D3E-02E0-4E4A-8DCF-5AE6D74168CD}"/>
              </a:ext>
            </a:extLst>
          </p:cNvPr>
          <p:cNvSpPr/>
          <p:nvPr/>
        </p:nvSpPr>
        <p:spPr>
          <a:xfrm>
            <a:off x="8645519" y="4881764"/>
            <a:ext cx="1788384" cy="2694360"/>
          </a:xfrm>
          <a:prstGeom prst="rightArrow">
            <a:avLst>
              <a:gd name="adj1" fmla="val 50000"/>
              <a:gd name="adj2" fmla="val 41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F6461-5599-4D2A-9508-F2C9CEF35949}"/>
              </a:ext>
            </a:extLst>
          </p:cNvPr>
          <p:cNvCxnSpPr/>
          <p:nvPr/>
        </p:nvCxnSpPr>
        <p:spPr>
          <a:xfrm>
            <a:off x="25809677" y="10176387"/>
            <a:ext cx="0" cy="97493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DEBCF-0C56-4150-8304-3A3888C61B3E}"/>
              </a:ext>
            </a:extLst>
          </p:cNvPr>
          <p:cNvSpPr/>
          <p:nvPr/>
        </p:nvSpPr>
        <p:spPr>
          <a:xfrm>
            <a:off x="0" y="0"/>
            <a:ext cx="22631400" cy="1984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DATA BASE ANALYSIS AND FEATURE SELECTION (Phase 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5D92F4-717E-4C5E-BD81-5B218778FDE4}"/>
              </a:ext>
            </a:extLst>
          </p:cNvPr>
          <p:cNvSpPr/>
          <p:nvPr/>
        </p:nvSpPr>
        <p:spPr>
          <a:xfrm>
            <a:off x="381000" y="230235"/>
            <a:ext cx="1485900" cy="1524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32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F8034-1BA6-4485-A9AC-A1C4E5BF8D3F}"/>
              </a:ext>
            </a:extLst>
          </p:cNvPr>
          <p:cNvSpPr/>
          <p:nvPr/>
        </p:nvSpPr>
        <p:spPr>
          <a:xfrm rot="10800000" flipV="1">
            <a:off x="1488925" y="2469945"/>
            <a:ext cx="4754880" cy="590061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Encodable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Features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Classification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Risk_class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r>
              <a:rPr lang="en-US" sz="4000" dirty="0">
                <a:solidFill>
                  <a:schemeClr val="tx1"/>
                </a:solidFill>
              </a:rPr>
              <a:t>Country</a:t>
            </a:r>
          </a:p>
          <a:p>
            <a:r>
              <a:rPr lang="en-US" sz="4000" dirty="0">
                <a:solidFill>
                  <a:schemeClr val="tx1"/>
                </a:solidFill>
              </a:rPr>
              <a:t>Action classification and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6AFFB-E874-4C9E-9936-0BB836AA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3" y="2075620"/>
            <a:ext cx="1071563" cy="1071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18996-FB03-449F-AC0A-B2B99BA05422}"/>
              </a:ext>
            </a:extLst>
          </p:cNvPr>
          <p:cNvSpPr txBox="1"/>
          <p:nvPr/>
        </p:nvSpPr>
        <p:spPr>
          <a:xfrm>
            <a:off x="8939670" y="4442887"/>
            <a:ext cx="5531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Sklearn.preprocessing</a:t>
            </a:r>
            <a:endParaRPr lang="en-US" sz="4400" b="1" dirty="0"/>
          </a:p>
          <a:p>
            <a:r>
              <a:rPr lang="en-US" sz="4400" dirty="0" err="1"/>
              <a:t>LabelEncoder</a:t>
            </a:r>
            <a:r>
              <a:rPr lang="en-US" sz="4400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8EB148-1219-468A-8BFB-E44408163129}"/>
              </a:ext>
            </a:extLst>
          </p:cNvPr>
          <p:cNvCxnSpPr/>
          <p:nvPr/>
        </p:nvCxnSpPr>
        <p:spPr>
          <a:xfrm>
            <a:off x="7114714" y="3654832"/>
            <a:ext cx="853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793679-E6BC-4E2F-943A-E8D90C82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6558" flipV="1">
            <a:off x="8617580" y="7089983"/>
            <a:ext cx="3489844" cy="348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84D4AE-2AA0-4C7C-BD02-4E48B5744501}"/>
              </a:ext>
            </a:extLst>
          </p:cNvPr>
          <p:cNvSpPr/>
          <p:nvPr/>
        </p:nvSpPr>
        <p:spPr>
          <a:xfrm>
            <a:off x="16343840" y="2653781"/>
            <a:ext cx="5644429" cy="1920242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Encoded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1362E1-63B3-4554-930D-E4985AF5A300}"/>
              </a:ext>
            </a:extLst>
          </p:cNvPr>
          <p:cNvCxnSpPr/>
          <p:nvPr/>
        </p:nvCxnSpPr>
        <p:spPr>
          <a:xfrm flipH="1">
            <a:off x="1488924" y="4390187"/>
            <a:ext cx="47548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4A6F4-774C-49A4-9395-DD3AFC06092C}"/>
              </a:ext>
            </a:extLst>
          </p:cNvPr>
          <p:cNvSpPr/>
          <p:nvPr/>
        </p:nvSpPr>
        <p:spPr>
          <a:xfrm>
            <a:off x="1488924" y="10232658"/>
            <a:ext cx="4754881" cy="66723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86E97-71BB-4902-80E1-4C7D2511E57C}"/>
              </a:ext>
            </a:extLst>
          </p:cNvPr>
          <p:cNvSpPr txBox="1"/>
          <p:nvPr/>
        </p:nvSpPr>
        <p:spPr>
          <a:xfrm>
            <a:off x="2119796" y="10994394"/>
            <a:ext cx="3493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Text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D971-3EC6-4298-A6C7-3721C57654AE}"/>
              </a:ext>
            </a:extLst>
          </p:cNvPr>
          <p:cNvSpPr txBox="1"/>
          <p:nvPr/>
        </p:nvSpPr>
        <p:spPr>
          <a:xfrm>
            <a:off x="1488924" y="13271987"/>
            <a:ext cx="6878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4000" dirty="0"/>
              <a:t>Name</a:t>
            </a:r>
          </a:p>
          <a:p>
            <a:r>
              <a:rPr lang="en-US" sz="4000" dirty="0"/>
              <a:t>Action summary</a:t>
            </a:r>
          </a:p>
          <a:p>
            <a:r>
              <a:rPr lang="en-US" sz="4000" dirty="0"/>
              <a:t>Reason </a:t>
            </a:r>
          </a:p>
          <a:p>
            <a:r>
              <a:rPr lang="en-US" sz="4000" dirty="0"/>
              <a:t>and 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17BA53-D47C-471D-B579-4CA2E3F3CDDE}"/>
              </a:ext>
            </a:extLst>
          </p:cNvPr>
          <p:cNvCxnSpPr/>
          <p:nvPr/>
        </p:nvCxnSpPr>
        <p:spPr>
          <a:xfrm flipH="1">
            <a:off x="1488924" y="12371062"/>
            <a:ext cx="47548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B5DC80A-20FA-41AC-9AF8-C05D7189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3" y="9922831"/>
            <a:ext cx="1071563" cy="107156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AC92E81-33A8-438C-95AE-8663D03A2DF3}"/>
              </a:ext>
            </a:extLst>
          </p:cNvPr>
          <p:cNvGrpSpPr/>
          <p:nvPr/>
        </p:nvGrpSpPr>
        <p:grpSpPr>
          <a:xfrm>
            <a:off x="7662765" y="13182294"/>
            <a:ext cx="8461978" cy="3318933"/>
            <a:chOff x="7662765" y="13182294"/>
            <a:chExt cx="8461978" cy="3318933"/>
          </a:xfrm>
        </p:grpSpPr>
        <p:sp>
          <p:nvSpPr>
            <p:cNvPr id="19" name="Double Brace 18">
              <a:extLst>
                <a:ext uri="{FF2B5EF4-FFF2-40B4-BE49-F238E27FC236}">
                  <a16:creationId xmlns:a16="http://schemas.microsoft.com/office/drawing/2014/main" id="{CA6E9806-AF20-4080-AB4A-C1CD20964EB8}"/>
                </a:ext>
              </a:extLst>
            </p:cNvPr>
            <p:cNvSpPr/>
            <p:nvPr/>
          </p:nvSpPr>
          <p:spPr>
            <a:xfrm>
              <a:off x="7662765" y="13182294"/>
              <a:ext cx="7292512" cy="3318933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B641AE-D9CD-49E3-A5AD-DC084435394D}"/>
                </a:ext>
              </a:extLst>
            </p:cNvPr>
            <p:cNvSpPr txBox="1"/>
            <p:nvPr/>
          </p:nvSpPr>
          <p:spPr>
            <a:xfrm>
              <a:off x="8356602" y="13329348"/>
              <a:ext cx="7768141" cy="296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digits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Upper case to lower case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symbols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enter spaces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Lemmatization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D9DD40A-F231-4BE6-AE90-151D7ECAC502}"/>
              </a:ext>
            </a:extLst>
          </p:cNvPr>
          <p:cNvSpPr/>
          <p:nvPr/>
        </p:nvSpPr>
        <p:spPr>
          <a:xfrm>
            <a:off x="16071435" y="13568665"/>
            <a:ext cx="5966470" cy="24383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Parsed and tokenized Text Features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E36596-BFF8-4C72-9541-975F429F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338" y="2223883"/>
            <a:ext cx="1071563" cy="1071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3FF5E2-0609-4451-8BAE-8D6D96B608C7}"/>
              </a:ext>
            </a:extLst>
          </p:cNvPr>
          <p:cNvSpPr txBox="1"/>
          <p:nvPr/>
        </p:nvSpPr>
        <p:spPr>
          <a:xfrm>
            <a:off x="11867511" y="9711573"/>
            <a:ext cx="407053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Text Processing</a:t>
            </a:r>
          </a:p>
          <a:p>
            <a:r>
              <a:rPr lang="en-US" sz="4400" dirty="0" err="1"/>
              <a:t>Nltk</a:t>
            </a:r>
            <a:endParaRPr lang="en-US" sz="4400" dirty="0"/>
          </a:p>
          <a:p>
            <a:r>
              <a:rPr lang="en-US" sz="4400" dirty="0" err="1"/>
              <a:t>Textblob</a:t>
            </a:r>
            <a:endParaRPr lang="en-US" sz="4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6F3B14-0641-4DC7-8B9B-E7710281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61" y="13095095"/>
            <a:ext cx="1071563" cy="10715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652B57-8800-4808-993A-24565865F026}"/>
              </a:ext>
            </a:extLst>
          </p:cNvPr>
          <p:cNvSpPr/>
          <p:nvPr/>
        </p:nvSpPr>
        <p:spPr>
          <a:xfrm>
            <a:off x="11556101" y="9570591"/>
            <a:ext cx="4754881" cy="2517753"/>
          </a:xfrm>
          <a:prstGeom prst="round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861477-25DF-4E18-B3EF-8A39B57FDC31}"/>
              </a:ext>
            </a:extLst>
          </p:cNvPr>
          <p:cNvSpPr/>
          <p:nvPr/>
        </p:nvSpPr>
        <p:spPr>
          <a:xfrm>
            <a:off x="8640954" y="4180982"/>
            <a:ext cx="5830294" cy="1920239"/>
          </a:xfrm>
          <a:prstGeom prst="round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8CE01E-45F5-44D3-AE81-5E6D53DF08CC}"/>
              </a:ext>
            </a:extLst>
          </p:cNvPr>
          <p:cNvCxnSpPr>
            <a:cxnSpLocks/>
          </p:cNvCxnSpPr>
          <p:nvPr/>
        </p:nvCxnSpPr>
        <p:spPr>
          <a:xfrm>
            <a:off x="11556101" y="8942062"/>
            <a:ext cx="4787739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E06BE9-1EF3-4B05-917E-A12E78326DB2}"/>
              </a:ext>
            </a:extLst>
          </p:cNvPr>
          <p:cNvCxnSpPr>
            <a:cxnSpLocks/>
          </p:cNvCxnSpPr>
          <p:nvPr/>
        </p:nvCxnSpPr>
        <p:spPr>
          <a:xfrm flipV="1">
            <a:off x="23798738" y="1093462"/>
            <a:ext cx="0" cy="43815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AE9012-2318-42B3-A1EB-2D576257D499}"/>
              </a:ext>
            </a:extLst>
          </p:cNvPr>
          <p:cNvCxnSpPr>
            <a:cxnSpLocks/>
          </p:cNvCxnSpPr>
          <p:nvPr/>
        </p:nvCxnSpPr>
        <p:spPr>
          <a:xfrm flipH="1">
            <a:off x="16429046" y="5474962"/>
            <a:ext cx="7369692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E8A3670-6674-4B2E-AF19-B77B40AB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67032"/>
              </p:ext>
            </p:extLst>
          </p:nvPr>
        </p:nvGraphicFramePr>
        <p:xfrm>
          <a:off x="23207371" y="11565525"/>
          <a:ext cx="7863840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76DC68-5AD1-49E9-A196-F9F8487CBC3D}"/>
              </a:ext>
            </a:extLst>
          </p:cNvPr>
          <p:cNvCxnSpPr>
            <a:cxnSpLocks/>
          </p:cNvCxnSpPr>
          <p:nvPr/>
        </p:nvCxnSpPr>
        <p:spPr>
          <a:xfrm>
            <a:off x="-510252" y="8942062"/>
            <a:ext cx="8713264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D38B075-E3E5-4D3B-B991-D1736A9E7049}"/>
              </a:ext>
            </a:extLst>
          </p:cNvPr>
          <p:cNvCxnSpPr/>
          <p:nvPr/>
        </p:nvCxnSpPr>
        <p:spPr>
          <a:xfrm rot="5400000">
            <a:off x="10430806" y="11939874"/>
            <a:ext cx="1304070" cy="946519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A4D3DA-A41D-49D2-873C-78E03C0B6DAD}"/>
              </a:ext>
            </a:extLst>
          </p:cNvPr>
          <p:cNvSpPr txBox="1"/>
          <p:nvPr/>
        </p:nvSpPr>
        <p:spPr>
          <a:xfrm>
            <a:off x="25494220" y="14163820"/>
            <a:ext cx="329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Medical Devices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656740-7327-4D0B-9B27-42414F57E244}"/>
              </a:ext>
            </a:extLst>
          </p:cNvPr>
          <p:cNvCxnSpPr/>
          <p:nvPr/>
        </p:nvCxnSpPr>
        <p:spPr>
          <a:xfrm>
            <a:off x="16429046" y="5474962"/>
            <a:ext cx="0" cy="346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EE8FF6-A33D-411D-B8CB-A00F90C8CB6C}"/>
              </a:ext>
            </a:extLst>
          </p:cNvPr>
          <p:cNvGrpSpPr/>
          <p:nvPr/>
        </p:nvGrpSpPr>
        <p:grpSpPr>
          <a:xfrm>
            <a:off x="17088966" y="6128754"/>
            <a:ext cx="7863805" cy="4978327"/>
            <a:chOff x="17088966" y="6128754"/>
            <a:chExt cx="7863805" cy="497832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990CAEF-6C65-4131-9DA1-91D49F57C74C}"/>
                </a:ext>
              </a:extLst>
            </p:cNvPr>
            <p:cNvSpPr/>
            <p:nvPr/>
          </p:nvSpPr>
          <p:spPr>
            <a:xfrm>
              <a:off x="17088966" y="6128754"/>
              <a:ext cx="7863805" cy="4893163"/>
            </a:xfrm>
            <a:prstGeom prst="roundRect">
              <a:avLst>
                <a:gd name="adj" fmla="val 22695"/>
              </a:avLst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Keywords Recognition</a:t>
              </a: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DD031-D14E-4306-AA51-F78AA4C915D2}"/>
                </a:ext>
              </a:extLst>
            </p:cNvPr>
            <p:cNvCxnSpPr/>
            <p:nvPr/>
          </p:nvCxnSpPr>
          <p:spPr>
            <a:xfrm>
              <a:off x="17088966" y="7435268"/>
              <a:ext cx="7863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11DE1B-777E-4A34-8F4F-697D6656FB74}"/>
                </a:ext>
              </a:extLst>
            </p:cNvPr>
            <p:cNvSpPr txBox="1"/>
            <p:nvPr/>
          </p:nvSpPr>
          <p:spPr>
            <a:xfrm>
              <a:off x="17478826" y="7690761"/>
              <a:ext cx="713821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TF-IDF: </a:t>
              </a:r>
              <a:r>
                <a:rPr lang="en-US" sz="3600" dirty="0" err="1"/>
                <a:t>sklearn.feature_extraction</a:t>
              </a:r>
              <a:r>
                <a:rPr lang="en-US" sz="3600" dirty="0"/>
                <a:t> </a:t>
              </a:r>
              <a:r>
                <a:rPr lang="en-US" sz="3600" dirty="0" err="1"/>
                <a:t>TfidfVectorizer</a:t>
              </a: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Remove Useless Keywords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Normalization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0000"/>
                  </a:solidFill>
                </a:rPr>
                <a:t>Word2Veb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sp>
        <p:nvSpPr>
          <p:cNvPr id="60" name="Arc 59">
            <a:extLst>
              <a:ext uri="{FF2B5EF4-FFF2-40B4-BE49-F238E27FC236}">
                <a16:creationId xmlns:a16="http://schemas.microsoft.com/office/drawing/2014/main" id="{8E0C52B9-4637-4AAC-9E32-2F2CCD9B27BC}"/>
              </a:ext>
            </a:extLst>
          </p:cNvPr>
          <p:cNvSpPr/>
          <p:nvPr/>
        </p:nvSpPr>
        <p:spPr>
          <a:xfrm>
            <a:off x="20431701" y="9856462"/>
            <a:ext cx="5660277" cy="3076333"/>
          </a:xfrm>
          <a:prstGeom prst="arc">
            <a:avLst>
              <a:gd name="adj1" fmla="val 4555699"/>
              <a:gd name="adj2" fmla="val 1091683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8D532BF-9742-492C-B87E-5C0C674FE44F}"/>
              </a:ext>
            </a:extLst>
          </p:cNvPr>
          <p:cNvSpPr/>
          <p:nvPr/>
        </p:nvSpPr>
        <p:spPr>
          <a:xfrm>
            <a:off x="16987547" y="10028541"/>
            <a:ext cx="3004790" cy="3736492"/>
          </a:xfrm>
          <a:prstGeom prst="arc">
            <a:avLst>
              <a:gd name="adj1" fmla="val 21275919"/>
              <a:gd name="adj2" fmla="val 3222404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F7DA492-8AF8-4632-9228-2666EAA6FE5E}"/>
              </a:ext>
            </a:extLst>
          </p:cNvPr>
          <p:cNvSpPr/>
          <p:nvPr/>
        </p:nvSpPr>
        <p:spPr>
          <a:xfrm>
            <a:off x="26005680" y="13765033"/>
            <a:ext cx="2308523" cy="22419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8F35DB3-3C17-46C8-9689-30D331C3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726" y="13329676"/>
            <a:ext cx="886666" cy="886666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D91D5E1-7469-4F92-91DB-21D55FD24CFF}"/>
              </a:ext>
            </a:extLst>
          </p:cNvPr>
          <p:cNvSpPr/>
          <p:nvPr/>
        </p:nvSpPr>
        <p:spPr>
          <a:xfrm>
            <a:off x="27667920" y="4759487"/>
            <a:ext cx="2857696" cy="1430949"/>
          </a:xfrm>
          <a:prstGeom prst="roundRect">
            <a:avLst>
              <a:gd name="adj" fmla="val 39342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Radiology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0E117A-83C8-47C0-AB72-14231E0B0FB0}"/>
              </a:ext>
            </a:extLst>
          </p:cNvPr>
          <p:cNvSpPr/>
          <p:nvPr/>
        </p:nvSpPr>
        <p:spPr>
          <a:xfrm>
            <a:off x="27667920" y="2969514"/>
            <a:ext cx="2857696" cy="1430949"/>
          </a:xfrm>
          <a:prstGeom prst="roundRect">
            <a:avLst>
              <a:gd name="adj" fmla="val 41403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Dental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8E69F77-DC81-4918-9664-04EF22255C47}"/>
              </a:ext>
            </a:extLst>
          </p:cNvPr>
          <p:cNvSpPr/>
          <p:nvPr/>
        </p:nvSpPr>
        <p:spPr>
          <a:xfrm>
            <a:off x="27667920" y="9576499"/>
            <a:ext cx="2857696" cy="1430949"/>
          </a:xfrm>
          <a:prstGeom prst="roundRect">
            <a:avLst>
              <a:gd name="adj" fmla="val 31096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Cardio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Vascular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3999A7E-39DA-42AC-A483-FE296BDC43EF}"/>
              </a:ext>
            </a:extLst>
          </p:cNvPr>
          <p:cNvSpPr/>
          <p:nvPr/>
        </p:nvSpPr>
        <p:spPr>
          <a:xfrm>
            <a:off x="27667920" y="6549459"/>
            <a:ext cx="2857696" cy="1430949"/>
          </a:xfrm>
          <a:prstGeom prst="roundRect">
            <a:avLst>
              <a:gd name="adj" fmla="val 3728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Neurological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D25D29-C2D1-4F69-9A37-05024050AA00}"/>
              </a:ext>
            </a:extLst>
          </p:cNvPr>
          <p:cNvSpPr/>
          <p:nvPr/>
        </p:nvSpPr>
        <p:spPr>
          <a:xfrm>
            <a:off x="28967181" y="8222610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14F54AB-E297-4F61-8686-1ED7828C76AC}"/>
              </a:ext>
            </a:extLst>
          </p:cNvPr>
          <p:cNvSpPr/>
          <p:nvPr/>
        </p:nvSpPr>
        <p:spPr>
          <a:xfrm>
            <a:off x="28967180" y="8672581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CE939-6B67-4045-98BA-C964ADD6D0CC}"/>
              </a:ext>
            </a:extLst>
          </p:cNvPr>
          <p:cNvSpPr/>
          <p:nvPr/>
        </p:nvSpPr>
        <p:spPr>
          <a:xfrm>
            <a:off x="28967180" y="9085172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0C6A7D-0EC7-48B7-92F3-6BC39E140416}"/>
              </a:ext>
            </a:extLst>
          </p:cNvPr>
          <p:cNvSpPr txBox="1"/>
          <p:nvPr/>
        </p:nvSpPr>
        <p:spPr>
          <a:xfrm>
            <a:off x="27967162" y="2105504"/>
            <a:ext cx="226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Keywords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99B2FC-830C-45A1-B2FD-E46E3C743C83}"/>
              </a:ext>
            </a:extLst>
          </p:cNvPr>
          <p:cNvSpPr/>
          <p:nvPr/>
        </p:nvSpPr>
        <p:spPr>
          <a:xfrm>
            <a:off x="27226964" y="1742391"/>
            <a:ext cx="3844247" cy="9575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9C44C7F-147A-452A-AE7C-193A88BB2247}"/>
              </a:ext>
            </a:extLst>
          </p:cNvPr>
          <p:cNvSpPr/>
          <p:nvPr/>
        </p:nvSpPr>
        <p:spPr>
          <a:xfrm>
            <a:off x="25553214" y="7192200"/>
            <a:ext cx="1244598" cy="1721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8FA2C-C40D-47E1-8805-0077A41CF98E}"/>
              </a:ext>
            </a:extLst>
          </p:cNvPr>
          <p:cNvSpPr/>
          <p:nvPr/>
        </p:nvSpPr>
        <p:spPr>
          <a:xfrm>
            <a:off x="0" y="0"/>
            <a:ext cx="22631400" cy="1984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ENCODER AND KEYWORD BULDER (Phase 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DCF83B-CA05-4AC2-8380-B0302E51E709}"/>
              </a:ext>
            </a:extLst>
          </p:cNvPr>
          <p:cNvSpPr/>
          <p:nvPr/>
        </p:nvSpPr>
        <p:spPr>
          <a:xfrm>
            <a:off x="381000" y="230235"/>
            <a:ext cx="1485900" cy="1524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sz="54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C68867F-7409-4481-883A-6058C951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028" y="1352044"/>
            <a:ext cx="1071563" cy="1071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28194-A186-4C8A-AF53-C7C8FC8EF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53" y="3415638"/>
            <a:ext cx="1827728" cy="182772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C246DEE-8EAA-487B-B0B1-466202FA4434}"/>
              </a:ext>
            </a:extLst>
          </p:cNvPr>
          <p:cNvSpPr/>
          <p:nvPr/>
        </p:nvSpPr>
        <p:spPr>
          <a:xfrm>
            <a:off x="26143917" y="4297358"/>
            <a:ext cx="620475" cy="84374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7AEDF7-84C1-429C-B9D8-836B5CD07AA2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94BAC2-856E-422E-9B81-3CE82D04D894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ENCODER AND KEYWORD BULDER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602147-8B69-4B38-900A-3A45EAB99A84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4800" dirty="0"/>
                <a:t>3</a:t>
              </a:r>
              <a:endParaRPr lang="en-US" sz="54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1B26F-706F-4AF9-B697-47AF206FECE2}"/>
              </a:ext>
            </a:extLst>
          </p:cNvPr>
          <p:cNvCxnSpPr>
            <a:cxnSpLocks/>
          </p:cNvCxnSpPr>
          <p:nvPr/>
        </p:nvCxnSpPr>
        <p:spPr>
          <a:xfrm>
            <a:off x="16256000" y="2514600"/>
            <a:ext cx="0" cy="154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7F2596-C9F3-4EBA-9922-6A3A5B543AF2}"/>
              </a:ext>
            </a:extLst>
          </p:cNvPr>
          <p:cNvSpPr/>
          <p:nvPr/>
        </p:nvSpPr>
        <p:spPr>
          <a:xfrm>
            <a:off x="4305307" y="2514600"/>
            <a:ext cx="7010393" cy="2362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Parsed and tokenized Txt Features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33B2C9-CE6D-4724-BCE3-B66F17BAD19C}"/>
              </a:ext>
            </a:extLst>
          </p:cNvPr>
          <p:cNvGrpSpPr/>
          <p:nvPr/>
        </p:nvGrpSpPr>
        <p:grpSpPr>
          <a:xfrm>
            <a:off x="4305307" y="4876800"/>
            <a:ext cx="7010383" cy="2781300"/>
            <a:chOff x="4305307" y="4876800"/>
            <a:chExt cx="7010383" cy="2781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4A53CE-34CA-48FC-8ADB-C0F4845A85D7}"/>
                </a:ext>
              </a:extLst>
            </p:cNvPr>
            <p:cNvSpPr/>
            <p:nvPr/>
          </p:nvSpPr>
          <p:spPr>
            <a:xfrm>
              <a:off x="4305307" y="6096000"/>
              <a:ext cx="7010383" cy="15621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Keywords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B07C29-3189-421E-AB35-0EDA5A38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383" y="6474619"/>
              <a:ext cx="804862" cy="8048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0A1E88-7305-407B-892E-4D753F5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914" y="6474619"/>
              <a:ext cx="804862" cy="8048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2A3D2E-9555-4861-BEB3-2BDED54D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45" y="6474619"/>
              <a:ext cx="804862" cy="8048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33BAA8-3A0E-4827-B777-43CE3408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701" y="6474619"/>
              <a:ext cx="804862" cy="804862"/>
            </a:xfrm>
            <a:prstGeom prst="rect">
              <a:avLst/>
            </a:prstGeom>
          </p:spPr>
        </p:pic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706F85D3-C1DB-4DA0-BF73-8A0AB0A07A3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533914" y="4876800"/>
              <a:ext cx="3276590" cy="1219200"/>
            </a:xfrm>
            <a:prstGeom prst="curved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0402C80-A912-4FF2-98B3-1F4EB891AE64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8809433" y="3877870"/>
              <a:ext cx="1219200" cy="3217059"/>
            </a:xfrm>
            <a:prstGeom prst="curved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quals 20">
            <a:extLst>
              <a:ext uri="{FF2B5EF4-FFF2-40B4-BE49-F238E27FC236}">
                <a16:creationId xmlns:a16="http://schemas.microsoft.com/office/drawing/2014/main" id="{472FBFF5-B8B3-479B-8011-B8FE228153D5}"/>
              </a:ext>
            </a:extLst>
          </p:cNvPr>
          <p:cNvSpPr/>
          <p:nvPr/>
        </p:nvSpPr>
        <p:spPr>
          <a:xfrm>
            <a:off x="7433187" y="5412581"/>
            <a:ext cx="605924" cy="609600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A4B2E-3AB2-4E1D-90E4-517481013172}"/>
              </a:ext>
            </a:extLst>
          </p:cNvPr>
          <p:cNvSpPr/>
          <p:nvPr/>
        </p:nvSpPr>
        <p:spPr>
          <a:xfrm>
            <a:off x="4322595" y="8956491"/>
            <a:ext cx="7010392" cy="2409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4580A-1302-42CC-94EE-8EBD92E1010C}"/>
              </a:ext>
            </a:extLst>
          </p:cNvPr>
          <p:cNvSpPr/>
          <p:nvPr/>
        </p:nvSpPr>
        <p:spPr>
          <a:xfrm>
            <a:off x="4322595" y="12323892"/>
            <a:ext cx="7010393" cy="161249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Encodable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A792D6-F554-43F3-A9A5-85EE65F63903}"/>
              </a:ext>
            </a:extLst>
          </p:cNvPr>
          <p:cNvSpPr/>
          <p:nvPr/>
        </p:nvSpPr>
        <p:spPr>
          <a:xfrm>
            <a:off x="1036907" y="14995422"/>
            <a:ext cx="13627508" cy="238717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BF9784-9D6E-442D-8569-540C559C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76" y="2191640"/>
            <a:ext cx="804862" cy="80486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2EED7A-61E6-45BC-B890-55E203EC76F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810503" y="9761352"/>
            <a:ext cx="17288" cy="1605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78C1D4-BA25-47DE-B08F-7CDCB7E42454}"/>
              </a:ext>
            </a:extLst>
          </p:cNvPr>
          <p:cNvCxnSpPr>
            <a:cxnSpLocks/>
          </p:cNvCxnSpPr>
          <p:nvPr/>
        </p:nvCxnSpPr>
        <p:spPr>
          <a:xfrm>
            <a:off x="9552821" y="9761352"/>
            <a:ext cx="0" cy="1605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AC1852-0595-4DDF-A744-6AE1C999093E}"/>
              </a:ext>
            </a:extLst>
          </p:cNvPr>
          <p:cNvCxnSpPr>
            <a:cxnSpLocks/>
          </p:cNvCxnSpPr>
          <p:nvPr/>
        </p:nvCxnSpPr>
        <p:spPr>
          <a:xfrm>
            <a:off x="6183354" y="9761352"/>
            <a:ext cx="0" cy="16050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545E72F-DAEB-4FE6-A532-A606216A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8" y="10202451"/>
            <a:ext cx="674895" cy="6748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1227F1-8A16-43B2-A6F4-7E52A4AD7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67" y="10343906"/>
            <a:ext cx="517391" cy="5173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2C72F8-C81D-4D63-BB35-0A91DB16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82" y="9977834"/>
            <a:ext cx="1041785" cy="10417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CA39E7-2100-4838-B4C6-A66F1A49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549" y="10334075"/>
            <a:ext cx="470702" cy="47070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3333F-F000-4E75-A26C-8CA415D788C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850661" y="15869265"/>
            <a:ext cx="0" cy="15133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4EE2082-177E-4231-9D05-548BB6BB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98" y="8605017"/>
            <a:ext cx="804862" cy="8048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6EFB52-0D48-4E4D-AFF5-3C5E2B80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36" y="11846890"/>
            <a:ext cx="804862" cy="8048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08FBDA4-A39E-4F30-B870-937117AB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1" y="14522937"/>
            <a:ext cx="804862" cy="804862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822FCD9C-EF04-4FE8-A9B5-7D99B4B6D5F0}"/>
              </a:ext>
            </a:extLst>
          </p:cNvPr>
          <p:cNvSpPr/>
          <p:nvPr/>
        </p:nvSpPr>
        <p:spPr>
          <a:xfrm>
            <a:off x="7433187" y="7749067"/>
            <a:ext cx="834948" cy="953357"/>
          </a:xfrm>
          <a:prstGeom prst="downArrow">
            <a:avLst/>
          </a:prstGeom>
          <a:solidFill>
            <a:srgbClr val="00206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EB44684-5F95-4B48-876D-CEE8BEAABC3B}"/>
              </a:ext>
            </a:extLst>
          </p:cNvPr>
          <p:cNvSpPr/>
          <p:nvPr/>
        </p:nvSpPr>
        <p:spPr>
          <a:xfrm>
            <a:off x="11390316" y="10499977"/>
            <a:ext cx="1023585" cy="2743437"/>
          </a:xfrm>
          <a:custGeom>
            <a:avLst/>
            <a:gdLst>
              <a:gd name="connsiteX0" fmla="*/ 0 w 1268450"/>
              <a:gd name="connsiteY0" fmla="*/ 0 h 3126658"/>
              <a:gd name="connsiteX1" fmla="*/ 1268362 w 1268450"/>
              <a:gd name="connsiteY1" fmla="*/ 1563329 h 3126658"/>
              <a:gd name="connsiteX2" fmla="*/ 58994 w 1268450"/>
              <a:gd name="connsiteY2" fmla="*/ 3126658 h 312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450" h="3126658">
                <a:moveTo>
                  <a:pt x="0" y="0"/>
                </a:moveTo>
                <a:cubicBezTo>
                  <a:pt x="629265" y="521109"/>
                  <a:pt x="1258530" y="1042219"/>
                  <a:pt x="1268362" y="1563329"/>
                </a:cubicBezTo>
                <a:cubicBezTo>
                  <a:pt x="1278194" y="2084439"/>
                  <a:pt x="467033" y="2871019"/>
                  <a:pt x="58994" y="3126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A71274BD-B7B0-4C77-BF4E-AF36E109928F}"/>
              </a:ext>
            </a:extLst>
          </p:cNvPr>
          <p:cNvSpPr/>
          <p:nvPr/>
        </p:nvSpPr>
        <p:spPr>
          <a:xfrm>
            <a:off x="12632484" y="11366444"/>
            <a:ext cx="1075994" cy="792112"/>
          </a:xfrm>
          <a:prstGeom prst="mathEqual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85F4B5C-726E-4535-A18A-29EC1171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738" y="10616768"/>
            <a:ext cx="1724407" cy="1761619"/>
          </a:xfrm>
          <a:prstGeom prst="rect">
            <a:avLst/>
          </a:prstGeom>
        </p:spPr>
      </p:pic>
      <p:sp>
        <p:nvSpPr>
          <p:cNvPr id="58" name="Plus Sign 57">
            <a:extLst>
              <a:ext uri="{FF2B5EF4-FFF2-40B4-BE49-F238E27FC236}">
                <a16:creationId xmlns:a16="http://schemas.microsoft.com/office/drawing/2014/main" id="{0E1098F5-DE80-4AB1-86D7-B62C57A69502}"/>
              </a:ext>
            </a:extLst>
          </p:cNvPr>
          <p:cNvSpPr/>
          <p:nvPr/>
        </p:nvSpPr>
        <p:spPr>
          <a:xfrm>
            <a:off x="7357937" y="11424908"/>
            <a:ext cx="756424" cy="7498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33BC51-DFFD-4E28-B70D-32E845FD92C5}"/>
              </a:ext>
            </a:extLst>
          </p:cNvPr>
          <p:cNvCxnSpPr/>
          <p:nvPr/>
        </p:nvCxnSpPr>
        <p:spPr>
          <a:xfrm flipH="1">
            <a:off x="1002892" y="15869265"/>
            <a:ext cx="136615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F5774-3880-46DD-B368-D7FD86FF4D15}"/>
              </a:ext>
            </a:extLst>
          </p:cNvPr>
          <p:cNvSpPr txBox="1"/>
          <p:nvPr/>
        </p:nvSpPr>
        <p:spPr>
          <a:xfrm>
            <a:off x="1504545" y="15109646"/>
            <a:ext cx="12463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Full encoded data base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65E624-1A70-4BA1-953B-4476F910001F}"/>
              </a:ext>
            </a:extLst>
          </p:cNvPr>
          <p:cNvSpPr txBox="1"/>
          <p:nvPr/>
        </p:nvSpPr>
        <p:spPr>
          <a:xfrm>
            <a:off x="8689948" y="16188835"/>
            <a:ext cx="678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Encodable Features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2A1739A-0803-430B-BF64-39C4F8AE42D8}"/>
              </a:ext>
            </a:extLst>
          </p:cNvPr>
          <p:cNvCxnSpPr/>
          <p:nvPr/>
        </p:nvCxnSpPr>
        <p:spPr>
          <a:xfrm flipH="1">
            <a:off x="4305307" y="9761352"/>
            <a:ext cx="7027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596EA43-C992-4E8B-90BF-60B650789AA1}"/>
              </a:ext>
            </a:extLst>
          </p:cNvPr>
          <p:cNvSpPr txBox="1"/>
          <p:nvPr/>
        </p:nvSpPr>
        <p:spPr>
          <a:xfrm>
            <a:off x="4345429" y="9091219"/>
            <a:ext cx="704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Specific score correspond to each class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33A974-32FF-47B3-8D69-0F8959F994AD}"/>
              </a:ext>
            </a:extLst>
          </p:cNvPr>
          <p:cNvSpPr txBox="1"/>
          <p:nvPr/>
        </p:nvSpPr>
        <p:spPr>
          <a:xfrm>
            <a:off x="1036907" y="15879087"/>
            <a:ext cx="6813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Balanced score correspond to each class</a:t>
            </a:r>
          </a:p>
          <a:p>
            <a:pPr algn="ctr"/>
            <a:endParaRPr lang="en-US" sz="4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5026A5-62F6-4F32-BCB6-F039D62F650E}"/>
              </a:ext>
            </a:extLst>
          </p:cNvPr>
          <p:cNvSpPr/>
          <p:nvPr/>
        </p:nvSpPr>
        <p:spPr>
          <a:xfrm>
            <a:off x="16800858" y="2594071"/>
            <a:ext cx="5840359" cy="167394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Encoded Labeled Data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0023309-E980-45F2-9A64-AD1449EA0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653" y="1713474"/>
            <a:ext cx="5285934" cy="396445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417092B-2C37-4453-A356-25904BF0818D}"/>
              </a:ext>
            </a:extLst>
          </p:cNvPr>
          <p:cNvSpPr txBox="1"/>
          <p:nvPr/>
        </p:nvSpPr>
        <p:spPr>
          <a:xfrm>
            <a:off x="25452601" y="992235"/>
            <a:ext cx="346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Cross-validation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1B49019-16C0-462B-BAF1-99E54F493CBC}"/>
              </a:ext>
            </a:extLst>
          </p:cNvPr>
          <p:cNvGrpSpPr/>
          <p:nvPr/>
        </p:nvGrpSpPr>
        <p:grpSpPr>
          <a:xfrm>
            <a:off x="19090696" y="5019291"/>
            <a:ext cx="8082116" cy="1845993"/>
            <a:chOff x="19090696" y="5019291"/>
            <a:chExt cx="8082116" cy="184599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A60BF76-A55E-4324-9CDB-B46A14F1658F}"/>
                </a:ext>
              </a:extLst>
            </p:cNvPr>
            <p:cNvGrpSpPr/>
            <p:nvPr/>
          </p:nvGrpSpPr>
          <p:grpSpPr>
            <a:xfrm>
              <a:off x="19090696" y="5019291"/>
              <a:ext cx="8082116" cy="1076428"/>
              <a:chOff x="19054916" y="4601497"/>
              <a:chExt cx="8082116" cy="1494503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405C56-06A7-43E1-83D3-D5C61CDF0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4916" y="4601497"/>
                <a:ext cx="0" cy="1494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074BAA-CF28-4734-B250-40822712EE50}"/>
                  </a:ext>
                </a:extLst>
              </p:cNvPr>
              <p:cNvCxnSpPr/>
              <p:nvPr/>
            </p:nvCxnSpPr>
            <p:spPr>
              <a:xfrm>
                <a:off x="27137032" y="5102942"/>
                <a:ext cx="0" cy="993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BB017B3-590F-4D30-BFBC-F21DECEB28B5}"/>
                  </a:ext>
                </a:extLst>
              </p:cNvPr>
              <p:cNvCxnSpPr/>
              <p:nvPr/>
            </p:nvCxnSpPr>
            <p:spPr>
              <a:xfrm flipH="1">
                <a:off x="19054916" y="6096000"/>
                <a:ext cx="8082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D6B3F1C-4484-4DC7-8B24-5104A3208B09}"/>
                </a:ext>
              </a:extLst>
            </p:cNvPr>
            <p:cNvCxnSpPr/>
            <p:nvPr/>
          </p:nvCxnSpPr>
          <p:spPr>
            <a:xfrm>
              <a:off x="20270567" y="6083953"/>
              <a:ext cx="0" cy="78133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Diagram 103">
            <a:extLst>
              <a:ext uri="{FF2B5EF4-FFF2-40B4-BE49-F238E27FC236}">
                <a16:creationId xmlns:a16="http://schemas.microsoft.com/office/drawing/2014/main" id="{EBFB0227-8343-42B0-B7E9-BC9CB1B6C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257524"/>
              </p:ext>
            </p:extLst>
          </p:nvPr>
        </p:nvGraphicFramePr>
        <p:xfrm>
          <a:off x="14348959" y="7228744"/>
          <a:ext cx="11979687" cy="702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5" name="Oval 104">
            <a:extLst>
              <a:ext uri="{FF2B5EF4-FFF2-40B4-BE49-F238E27FC236}">
                <a16:creationId xmlns:a16="http://schemas.microsoft.com/office/drawing/2014/main" id="{15BBC708-682D-4939-9205-AF975BF1BCDA}"/>
              </a:ext>
            </a:extLst>
          </p:cNvPr>
          <p:cNvSpPr/>
          <p:nvPr/>
        </p:nvSpPr>
        <p:spPr>
          <a:xfrm>
            <a:off x="26153702" y="10229850"/>
            <a:ext cx="5527867" cy="34898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Test and Evaluation</a:t>
            </a: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A71A63A2-5EC7-4936-9F60-9A3A0EA3C212}"/>
              </a:ext>
            </a:extLst>
          </p:cNvPr>
          <p:cNvSpPr/>
          <p:nvPr/>
        </p:nvSpPr>
        <p:spPr>
          <a:xfrm>
            <a:off x="24477953" y="9867771"/>
            <a:ext cx="1050303" cy="125826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7B6E53B-E3C7-4D5B-AB26-1AEBC550C254}"/>
              </a:ext>
            </a:extLst>
          </p:cNvPr>
          <p:cNvSpPr/>
          <p:nvPr/>
        </p:nvSpPr>
        <p:spPr>
          <a:xfrm>
            <a:off x="19379381" y="14995422"/>
            <a:ext cx="10707324" cy="23871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Let’s do prediction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F55B25E-B5BF-4DD7-801E-267381AEB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6558" flipV="1">
            <a:off x="20302947" y="15321893"/>
            <a:ext cx="1786707" cy="178670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3A84CF8-6EF7-4879-B252-401D26FB5A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688" y="6822542"/>
            <a:ext cx="2906866" cy="156486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105E5AB-661E-46FB-B714-8916B21A1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37" y="2257543"/>
            <a:ext cx="804862" cy="804862"/>
          </a:xfrm>
          <a:prstGeom prst="rect">
            <a:avLst/>
          </a:prstGeom>
        </p:spPr>
      </p:pic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F6BEA264-CF8F-4362-A725-7A5F6DC05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637918"/>
              </p:ext>
            </p:extLst>
          </p:nvPr>
        </p:nvGraphicFramePr>
        <p:xfrm>
          <a:off x="26153702" y="7537868"/>
          <a:ext cx="5527863" cy="251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4370B74-2DF7-46C8-940A-945906910A5C}"/>
              </a:ext>
            </a:extLst>
          </p:cNvPr>
          <p:cNvSpPr/>
          <p:nvPr/>
        </p:nvSpPr>
        <p:spPr>
          <a:xfrm>
            <a:off x="28129766" y="7537868"/>
            <a:ext cx="1521559" cy="425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6179DF-C02C-47B7-8888-5DB1C8C8187D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9F2655-992D-4304-BF18-81CF7087A595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Statistics and Results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FD802-A1D7-4773-A20F-B5AE8FFB68FD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4</a:t>
              </a:r>
              <a:endParaRPr lang="en-US" sz="5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897A68-AD9A-43B5-B630-1100B209C84F}"/>
              </a:ext>
            </a:extLst>
          </p:cNvPr>
          <p:cNvSpPr txBox="1"/>
          <p:nvPr/>
        </p:nvSpPr>
        <p:spPr>
          <a:xfrm>
            <a:off x="4419600" y="5067300"/>
            <a:ext cx="1995487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event_id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action_classification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eve_country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device_id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determined_cause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documents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icij_notes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eve_source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status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url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classification_x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implanted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risk_class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dev_country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manufacturer_id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manu_source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Immunology and Microbiology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Cardiovascular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Anesthesiology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Hematology and Pathology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Hospital and Personal Use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Clinical Chemistry and Clinical Toxicology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and Plastic Surgery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Gastroenterology-Urology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Neurological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Orthopedic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Ophthalmic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Radiology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Dental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Physical Medicine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Obstetrical and Gynecological Devices</a:t>
            </a:r>
            <a:r>
              <a:rPr lang="en-US" sz="4400" dirty="0"/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Ear, Nose, and Throat Devices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y_init_firm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m_init_firm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d_init_firm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y_posted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m_posted</a:t>
            </a:r>
            <a:r>
              <a:rPr lang="en-US" sz="4400" dirty="0"/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d_posted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9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DD5C86-200E-4E04-A3A9-34CB88CDA8B4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C427DC-7580-497D-908A-ED8943C0CD40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DENTAL IMPLANT PAPERS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F65668-4772-496A-98FA-E353643D8F43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5</a:t>
              </a:r>
              <a:endParaRPr lang="en-US" sz="5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2DE5A44-E419-496F-AA82-6CA0403D359B}"/>
              </a:ext>
            </a:extLst>
          </p:cNvPr>
          <p:cNvSpPr/>
          <p:nvPr/>
        </p:nvSpPr>
        <p:spPr>
          <a:xfrm>
            <a:off x="1476833" y="2857500"/>
            <a:ext cx="9525000" cy="23241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Manually I selected 60 dental implant papers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5798A-FC15-40A2-9053-3658F303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2455069"/>
            <a:ext cx="804862" cy="8048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D76BCB-3020-4219-941A-85C9C9EA76AF}"/>
              </a:ext>
            </a:extLst>
          </p:cNvPr>
          <p:cNvGrpSpPr/>
          <p:nvPr/>
        </p:nvGrpSpPr>
        <p:grpSpPr>
          <a:xfrm>
            <a:off x="2217997" y="11663663"/>
            <a:ext cx="7863805" cy="4978327"/>
            <a:chOff x="17088966" y="6128754"/>
            <a:chExt cx="7863805" cy="497832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B9BD936-F6FF-4A3C-B75C-B5FC53F2206F}"/>
                </a:ext>
              </a:extLst>
            </p:cNvPr>
            <p:cNvSpPr/>
            <p:nvPr/>
          </p:nvSpPr>
          <p:spPr>
            <a:xfrm>
              <a:off x="17088966" y="6128754"/>
              <a:ext cx="7863805" cy="4893163"/>
            </a:xfrm>
            <a:prstGeom prst="roundRect">
              <a:avLst>
                <a:gd name="adj" fmla="val 22695"/>
              </a:avLst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Keywords Recognition</a:t>
              </a: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0DE39C-446F-4F3C-A7E3-E970C6521C31}"/>
                </a:ext>
              </a:extLst>
            </p:cNvPr>
            <p:cNvCxnSpPr/>
            <p:nvPr/>
          </p:nvCxnSpPr>
          <p:spPr>
            <a:xfrm>
              <a:off x="17088966" y="7435268"/>
              <a:ext cx="7863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93500-73B1-423C-91B8-57F32628E316}"/>
                </a:ext>
              </a:extLst>
            </p:cNvPr>
            <p:cNvSpPr txBox="1"/>
            <p:nvPr/>
          </p:nvSpPr>
          <p:spPr>
            <a:xfrm>
              <a:off x="17478826" y="7690761"/>
              <a:ext cx="713821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TF-IDF: </a:t>
              </a:r>
              <a:r>
                <a:rPr lang="en-US" sz="3600" dirty="0" err="1"/>
                <a:t>sklearn.feature_extraction</a:t>
              </a:r>
              <a:r>
                <a:rPr lang="en-US" sz="3600" dirty="0"/>
                <a:t> </a:t>
              </a:r>
              <a:r>
                <a:rPr lang="en-US" sz="3600" dirty="0" err="1"/>
                <a:t>TfidfVectorizer</a:t>
              </a: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Remove Useless Keywords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Normalization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0000"/>
                  </a:solidFill>
                </a:rPr>
                <a:t>Word2Veb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sp>
        <p:nvSpPr>
          <p:cNvPr id="17" name="Plus Sign 16">
            <a:extLst>
              <a:ext uri="{FF2B5EF4-FFF2-40B4-BE49-F238E27FC236}">
                <a16:creationId xmlns:a16="http://schemas.microsoft.com/office/drawing/2014/main" id="{3A41C0D2-D0E9-4ECD-A57A-210611C143A6}"/>
              </a:ext>
            </a:extLst>
          </p:cNvPr>
          <p:cNvSpPr/>
          <p:nvPr/>
        </p:nvSpPr>
        <p:spPr>
          <a:xfrm>
            <a:off x="5681666" y="10482358"/>
            <a:ext cx="990600" cy="1083272"/>
          </a:xfrm>
          <a:prstGeom prst="mathPlu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2C55A6E-F302-4E4D-80B5-57FCCDB9C188}"/>
              </a:ext>
            </a:extLst>
          </p:cNvPr>
          <p:cNvSpPr/>
          <p:nvPr/>
        </p:nvSpPr>
        <p:spPr>
          <a:xfrm>
            <a:off x="11149687" y="13694378"/>
            <a:ext cx="1081610" cy="1905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09675-DE34-4A28-8C37-9B9AAECCEB64}"/>
              </a:ext>
            </a:extLst>
          </p:cNvPr>
          <p:cNvGrpSpPr/>
          <p:nvPr/>
        </p:nvGrpSpPr>
        <p:grpSpPr>
          <a:xfrm>
            <a:off x="2503644" y="7116692"/>
            <a:ext cx="8461978" cy="3318933"/>
            <a:chOff x="7662765" y="13182294"/>
            <a:chExt cx="8461978" cy="3318933"/>
          </a:xfrm>
        </p:grpSpPr>
        <p:sp>
          <p:nvSpPr>
            <p:cNvPr id="21" name="Double Brace 20">
              <a:extLst>
                <a:ext uri="{FF2B5EF4-FFF2-40B4-BE49-F238E27FC236}">
                  <a16:creationId xmlns:a16="http://schemas.microsoft.com/office/drawing/2014/main" id="{CC3880EA-EB6F-4054-9221-A433323520D0}"/>
                </a:ext>
              </a:extLst>
            </p:cNvPr>
            <p:cNvSpPr/>
            <p:nvPr/>
          </p:nvSpPr>
          <p:spPr>
            <a:xfrm>
              <a:off x="7662765" y="13182294"/>
              <a:ext cx="7292512" cy="3318933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654CB-B3CA-41DE-9A1C-252C08DEBBE3}"/>
                </a:ext>
              </a:extLst>
            </p:cNvPr>
            <p:cNvSpPr txBox="1"/>
            <p:nvPr/>
          </p:nvSpPr>
          <p:spPr>
            <a:xfrm>
              <a:off x="8356602" y="13329348"/>
              <a:ext cx="7768141" cy="296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digits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Upper case to lower case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symbols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enter spaces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Lemmatization</a:t>
              </a:r>
            </a:p>
          </p:txBody>
        </p:sp>
      </p:grp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006FA97D-D6A2-4287-BDFF-02FA364F13B4}"/>
              </a:ext>
            </a:extLst>
          </p:cNvPr>
          <p:cNvSpPr/>
          <p:nvPr/>
        </p:nvSpPr>
        <p:spPr>
          <a:xfrm rot="5400000">
            <a:off x="5628132" y="5494909"/>
            <a:ext cx="961567" cy="12224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4B7B4C-51B1-4778-BD95-7D245B85D858}"/>
              </a:ext>
            </a:extLst>
          </p:cNvPr>
          <p:cNvGrpSpPr/>
          <p:nvPr/>
        </p:nvGrpSpPr>
        <p:grpSpPr>
          <a:xfrm>
            <a:off x="13396068" y="9970707"/>
            <a:ext cx="4343400" cy="6170841"/>
            <a:chOff x="13522863" y="5594657"/>
            <a:chExt cx="4343400" cy="61708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8C5982-DFC2-449C-87BC-4E07DFC54D26}"/>
                </a:ext>
              </a:extLst>
            </p:cNvPr>
            <p:cNvSpPr/>
            <p:nvPr/>
          </p:nvSpPr>
          <p:spPr>
            <a:xfrm>
              <a:off x="13522863" y="5594657"/>
              <a:ext cx="4343400" cy="198447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Any subject papers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D72B560-C2FE-41DD-B7A0-77F064A8E455}"/>
                </a:ext>
              </a:extLst>
            </p:cNvPr>
            <p:cNvGrpSpPr/>
            <p:nvPr/>
          </p:nvGrpSpPr>
          <p:grpSpPr>
            <a:xfrm>
              <a:off x="13522863" y="7579128"/>
              <a:ext cx="4343400" cy="4186370"/>
              <a:chOff x="13522863" y="7579128"/>
              <a:chExt cx="4343400" cy="418637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B852E0D-B3D1-48DD-9C11-01B1D54F779E}"/>
                  </a:ext>
                </a:extLst>
              </p:cNvPr>
              <p:cNvSpPr/>
              <p:nvPr/>
            </p:nvSpPr>
            <p:spPr>
              <a:xfrm>
                <a:off x="13522863" y="8776158"/>
                <a:ext cx="4343400" cy="2989340"/>
              </a:xfrm>
              <a:prstGeom prst="roundRect">
                <a:avLst>
                  <a:gd name="adj" fmla="val 2431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</a:rPr>
                  <a:t>Dental Implant</a:t>
                </a: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</a:rPr>
                  <a:t>Keywords</a:t>
                </a:r>
              </a:p>
            </p:txBody>
          </p: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53397A23-C174-473C-B95E-36F9C0040FE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rot="5400000">
                <a:off x="14256768" y="7338365"/>
                <a:ext cx="1197032" cy="1678558"/>
              </a:xfrm>
              <a:prstGeom prst="curvedConnector2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9828086C-E8F0-4E6F-8E33-972DA2EFF3F7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rot="16200000" flipH="1">
                <a:off x="15916516" y="7357174"/>
                <a:ext cx="1197030" cy="1640937"/>
              </a:xfrm>
              <a:prstGeom prst="curvedConnector2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F85EBA-5E3B-4653-B772-AA4351A0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011316" y="4645765"/>
            <a:ext cx="16807905" cy="82607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C95891-527B-43F6-8ECB-968A3141507F}"/>
              </a:ext>
            </a:extLst>
          </p:cNvPr>
          <p:cNvCxnSpPr>
            <a:stCxn id="3" idx="1"/>
          </p:cNvCxnSpPr>
          <p:nvPr/>
        </p:nvCxnSpPr>
        <p:spPr>
          <a:xfrm>
            <a:off x="27415268" y="372205"/>
            <a:ext cx="0" cy="16807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66FC443-124D-4951-9F89-AE5DDD47B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329" y="4593622"/>
            <a:ext cx="952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9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8FC-856E-479F-B8B8-93FC65708337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23496-2AF9-48F9-B1F8-F1BD93039DA2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USER INTERFACE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5ED014-780B-47C7-AA85-F0E83AC1C213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6</a:t>
              </a:r>
              <a:endParaRPr lang="en-US" sz="540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DD89FA-565B-4291-8028-927AA16809AB}"/>
              </a:ext>
            </a:extLst>
          </p:cNvPr>
          <p:cNvCxnSpPr/>
          <p:nvPr/>
        </p:nvCxnSpPr>
        <p:spPr>
          <a:xfrm>
            <a:off x="16256000" y="3810000"/>
            <a:ext cx="0" cy="136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7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392</Words>
  <Application>Microsoft Office PowerPoint</Application>
  <PresentationFormat>Custom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Libro</dc:creator>
  <cp:lastModifiedBy>Mr. Libro</cp:lastModifiedBy>
  <cp:revision>44</cp:revision>
  <dcterms:created xsi:type="dcterms:W3CDTF">2020-12-16T22:05:49Z</dcterms:created>
  <dcterms:modified xsi:type="dcterms:W3CDTF">2020-12-18T01:38:51Z</dcterms:modified>
</cp:coreProperties>
</file>