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935182"/>
            <a:ext cx="8077200" cy="9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BoxGame.net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Lê Thanh Nhân</a:t>
            </a: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Members: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Tuan Loc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Student1350801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Gia Bao - Student1347086</a:t>
            </a:r>
            <a:endParaRPr dirty="0"/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Phuoc Hoan - Student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1347090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Nguyen Le Thanh Tung – Student1350318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Nguyen Cong Hung – Student987459</a:t>
            </a:r>
            <a:endParaRPr lang="en-US" sz="2800" dirty="0" smtClean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endParaRPr dirty="0" smtClean="0"/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Date… Month… Year …...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Conclusion and development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Game is a online store that deals with all types of game. They started off with a company in collaboration with Ubisoft and then build up their own establishment. They have different game from different developer, special sale and promotion around the year.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new website with fully functional will let our customers to access the products remotely, allowing us to reach out and expand our customer base. Not only does a website eliminate the need for opening multiple shops in different locations, it can also save money on leaflets and physical advertisements like bill boards and posters.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 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register a member and manage personal account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buy game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search products by name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feedback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view their orders and order history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 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add (only for boss)/edit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admin’s account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add/view/edit/delete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orders and change status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view/deactivate/delete user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8" y="1413279"/>
            <a:ext cx="5768340" cy="4899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>
            <p:extLst>
              <p:ext uri="{D42A27DB-BD31-4B8C-83A1-F6EECF244321}">
                <p14:modId xmlns:p14="http://schemas.microsoft.com/office/powerpoint/2010/main" val="3537000425"/>
              </p:ext>
            </p:extLst>
          </p:nvPr>
        </p:nvGraphicFramePr>
        <p:xfrm>
          <a:off x="304800" y="914400"/>
          <a:ext cx="8610575" cy="448568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Login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Register 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Edit account information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Customer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Search product by name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Filter 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 smtClean="0"/>
                        <a:t>Feedback </a:t>
                      </a:r>
                      <a:r>
                        <a:rPr lang="en-US" sz="1800" u="none" strike="noStrike" cap="none" dirty="0"/>
                        <a:t>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Add to cart product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Order product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Product, Customer, Order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 smtClean="0"/>
                        <a:t>View order</a:t>
                      </a:r>
                      <a:r>
                        <a:rPr lang="en-US" sz="1800" u="none" strike="noStrike" cap="none" baseline="0" dirty="0" smtClean="0"/>
                        <a:t> history</a:t>
                      </a:r>
                      <a:endParaRPr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Product, Customer, Order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88" name="Google Shape;88;p8"/>
          <p:cNvGraphicFramePr/>
          <p:nvPr>
            <p:extLst>
              <p:ext uri="{D42A27DB-BD31-4B8C-83A1-F6EECF244321}">
                <p14:modId xmlns:p14="http://schemas.microsoft.com/office/powerpoint/2010/main" val="580487472"/>
              </p:ext>
            </p:extLst>
          </p:nvPr>
        </p:nvGraphicFramePr>
        <p:xfrm>
          <a:off x="318247" y="1523999"/>
          <a:ext cx="8610575" cy="293121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Login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Order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Order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Admin’s account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Product Management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Product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56527"/>
              </p:ext>
            </p:extLst>
          </p:nvPr>
        </p:nvGraphicFramePr>
        <p:xfrm>
          <a:off x="107156" y="914406"/>
          <a:ext cx="8929687" cy="5615709"/>
        </p:xfrm>
        <a:graphic>
          <a:graphicData uri="http://schemas.openxmlformats.org/drawingml/2006/table">
            <a:tbl>
              <a:tblPr firstRow="1" firstCol="1" bandRow="1">
                <a:tableStyleId>{F4403D97-0999-4658-89BB-E200C791C0E6}</a:tableStyleId>
              </a:tblPr>
              <a:tblGrid>
                <a:gridCol w="881135">
                  <a:extLst>
                    <a:ext uri="{9D8B030D-6E8A-4147-A177-3AD203B41FA5}">
                      <a16:colId xmlns:a16="http://schemas.microsoft.com/office/drawing/2014/main" val="3940447202"/>
                    </a:ext>
                  </a:extLst>
                </a:gridCol>
                <a:gridCol w="1090434">
                  <a:extLst>
                    <a:ext uri="{9D8B030D-6E8A-4147-A177-3AD203B41FA5}">
                      <a16:colId xmlns:a16="http://schemas.microsoft.com/office/drawing/2014/main" val="544241662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4053939894"/>
                    </a:ext>
                  </a:extLst>
                </a:gridCol>
                <a:gridCol w="1471474">
                  <a:extLst>
                    <a:ext uri="{9D8B030D-6E8A-4147-A177-3AD203B41FA5}">
                      <a16:colId xmlns:a16="http://schemas.microsoft.com/office/drawing/2014/main" val="2324294297"/>
                    </a:ext>
                  </a:extLst>
                </a:gridCol>
                <a:gridCol w="963147">
                  <a:extLst>
                    <a:ext uri="{9D8B030D-6E8A-4147-A177-3AD203B41FA5}">
                      <a16:colId xmlns:a16="http://schemas.microsoft.com/office/drawing/2014/main" val="2231154281"/>
                    </a:ext>
                  </a:extLst>
                </a:gridCol>
                <a:gridCol w="1240977">
                  <a:extLst>
                    <a:ext uri="{9D8B030D-6E8A-4147-A177-3AD203B41FA5}">
                      <a16:colId xmlns:a16="http://schemas.microsoft.com/office/drawing/2014/main" val="2910704432"/>
                    </a:ext>
                  </a:extLst>
                </a:gridCol>
                <a:gridCol w="740881">
                  <a:extLst>
                    <a:ext uri="{9D8B030D-6E8A-4147-A177-3AD203B41FA5}">
                      <a16:colId xmlns:a16="http://schemas.microsoft.com/office/drawing/2014/main" val="2544656838"/>
                    </a:ext>
                  </a:extLst>
                </a:gridCol>
                <a:gridCol w="1044439">
                  <a:extLst>
                    <a:ext uri="{9D8B030D-6E8A-4147-A177-3AD203B41FA5}">
                      <a16:colId xmlns:a16="http://schemas.microsoft.com/office/drawing/2014/main" val="1796782168"/>
                    </a:ext>
                  </a:extLst>
                </a:gridCol>
                <a:gridCol w="1044439">
                  <a:extLst>
                    <a:ext uri="{9D8B030D-6E8A-4147-A177-3AD203B41FA5}">
                      <a16:colId xmlns:a16="http://schemas.microsoft.com/office/drawing/2014/main" val="4180202654"/>
                    </a:ext>
                  </a:extLst>
                </a:gridCol>
              </a:tblGrid>
              <a:tr h="18115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Member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Table 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Activity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Date of Preparation of Activity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83479"/>
                  </a:ext>
                </a:extLst>
              </a:tr>
              <a:tr h="362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Planed Start Date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Actual Start Date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Actual 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59069956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Tuấn Lộc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Edit Admin account, manage system requirement each game platform, manage type of game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Account_admin, System_requirement,</a:t>
                      </a:r>
                      <a:endParaRPr lang="en-US" sz="8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Type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11007349"/>
                  </a:ext>
                </a:extLst>
              </a:tr>
              <a:tr h="15284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03299673"/>
                  </a:ext>
                </a:extLst>
              </a:tr>
              <a:tr h="571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16/10/2022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16/10/2022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251788770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Check system requirement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760495007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691399611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713020198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Nguyễn Gia Bảo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Order Management, check order 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Cart_master,</a:t>
                      </a:r>
                      <a:br>
                        <a:rPr lang="en-GB" sz="700">
                          <a:effectLst/>
                        </a:rPr>
                      </a:br>
                      <a:r>
                        <a:rPr lang="en-GB" sz="700">
                          <a:effectLst/>
                        </a:rPr>
                        <a:t>Cart_details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33092107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170209657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632596734"/>
                  </a:ext>
                </a:extLst>
              </a:tr>
              <a:tr h="3623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Personal Order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211636344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917049112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Phước Hoàn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Customer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User, Payment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739900996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19/10/2022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233600701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337888104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Edit profile, Add payment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499223715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360721355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Nguyễn Lê Thanh Tùng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Game Management, Add or Delete Category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Game, Category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539057905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652421016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View, Search Product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661730663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121183927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631086428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Công Hùng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Rating/Comment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4085532230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483800758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855600481"/>
                  </a:ext>
                </a:extLst>
              </a:tr>
              <a:tr h="1811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Send rating, Comment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N/A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9529233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534</Words>
  <Application>Microsoft Office PowerPoint</Application>
  <PresentationFormat>On-screen Show (4:3)</PresentationFormat>
  <Paragraphs>273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Noto Sans Symbols</vt:lpstr>
      <vt:lpstr>Times New Roman</vt:lpstr>
      <vt:lpstr>Wingdings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</vt:lpstr>
      <vt:lpstr>     Test Result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ADMIN</cp:lastModifiedBy>
  <cp:revision>17</cp:revision>
  <dcterms:created xsi:type="dcterms:W3CDTF">2014-04-09T06:08:42Z</dcterms:created>
  <dcterms:modified xsi:type="dcterms:W3CDTF">2022-11-11T04:06:27Z</dcterms:modified>
</cp:coreProperties>
</file>