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0952"/>
  </p:normalViewPr>
  <p:slideViewPr>
    <p:cSldViewPr>
      <p:cViewPr varScale="1">
        <p:scale>
          <a:sx n="104" d="100"/>
          <a:sy n="104" d="100"/>
        </p:scale>
        <p:origin x="216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5666791" y="3064369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914105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getGlobalContext</a:t>
            </a:r>
            <a:r>
              <a:rPr lang="en-US" sz="2800" dirty="0"/>
              <a:t>(),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660</Words>
  <Application>Microsoft Macintosh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Useful Tricks in LLVM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538</cp:revision>
  <cp:lastPrinted>2011-11-10T22:07:22Z</cp:lastPrinted>
  <dcterms:created xsi:type="dcterms:W3CDTF">2011-11-10T22:26:16Z</dcterms:created>
  <dcterms:modified xsi:type="dcterms:W3CDTF">2019-07-02T16:49:59Z</dcterms:modified>
</cp:coreProperties>
</file>