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2" autoAdjust="0"/>
    <p:restoredTop sz="90929"/>
  </p:normalViewPr>
  <p:slideViewPr>
    <p:cSldViewPr>
      <p:cViewPr varScale="1">
        <p:scale>
          <a:sx n="85" d="100"/>
          <a:sy n="85" d="100"/>
        </p:scale>
        <p:origin x="-11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/>
              <a:pPr/>
              <a:t>16-08-01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57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31ADDD-57C4-B84F-BC10-C03B067E13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73AEC-8414-0444-BCDD-49ECF67277DF}" type="datetime1">
              <a:rPr lang="en-CA" smtClean="0"/>
              <a:t>16-08-01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632DF9-8F59-3B48-8E00-329792CA07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5B051A3-4BE5-124C-9878-0ACC33CEC81E}" type="datetime1">
              <a:rPr lang="en-CA" smtClean="0"/>
              <a:t>16-08-01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43A4320-0776-394D-B186-48379CB87F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3D8DFA-5DC9-5F40-8189-3CDAFF78CDF4}" type="datetime1">
              <a:rPr lang="en-CA" smtClean="0"/>
              <a:t>16-08-01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96FCF7-937C-E044-AB8A-F5A60A0ED7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1CF62DD-D70E-AB43-BFDC-971039E0C3CA}" type="datetime1">
              <a:rPr lang="en-CA" smtClean="0"/>
              <a:t>16-08-01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FFAA38-3D7A-BB4F-941A-338C60DCD9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737104D-8F32-3D4D-95B4-EC251746944F}" type="datetime1">
              <a:rPr lang="en-CA" smtClean="0"/>
              <a:t>16-08-01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F7D276-479A-5B45-8DD8-E84F515403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DDBF436-26C6-F147-A105-94E45C6B8790}" type="datetime1">
              <a:rPr lang="en-CA" smtClean="0"/>
              <a:t>16-08-01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0A7465B-A24A-EF4A-BC77-71DEFD9231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77AA201-742C-8945-9288-5CB5E4C9B15E}" type="datetime1">
              <a:rPr lang="en-CA" smtClean="0"/>
              <a:t>16-08-01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8512B9-2EBD-5143-B160-2F31E1336F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9BF114-496C-9D4B-B06B-DE1F845C3F72}" type="datetime1">
              <a:rPr lang="en-CA" smtClean="0"/>
              <a:t>16-08-01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B6CB5A-F5BD-474A-BDA3-1E98979007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D35BC25-AD74-054E-8E72-0F1EE30D58A7}" type="datetime1">
              <a:rPr lang="en-CA" smtClean="0"/>
              <a:t>16-08-01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F62FDB-F864-E842-91C2-6712A2A878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D103A14-23DF-1941-9724-9C370BB3ABCA}" type="datetime1">
              <a:rPr lang="en-CA" smtClean="0"/>
              <a:t>16-08-01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D6E7CC-0CBE-234E-AA50-75399A4F7B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C6F5383-57E7-0544-B3F1-02B16F6F2500}" type="datetime1">
              <a:rPr lang="en-CA" smtClean="0"/>
              <a:t>16-08-01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B299760-8B6F-FB4A-8A38-29CD67D0D0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8DECC39F-AC2D-4543-BAD4-D50C809831F5}" type="datetime1">
              <a:rPr lang="en-CA" smtClean="0"/>
              <a:t>16-08-01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D8512D64-FEAA-BC43-A323-8C6D3B193A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7529" y="791882"/>
            <a:ext cx="207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 </a:t>
            </a:r>
            <a:r>
              <a:rPr lang="en-US" sz="3200" dirty="0" smtClean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L</a:t>
            </a:r>
          </a:p>
          <a:p>
            <a:r>
              <a:rPr lang="en-US" sz="3200" dirty="0" smtClean="0"/>
              <a:t>L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L B</a:t>
            </a:r>
          </a:p>
          <a:p>
            <a:r>
              <a:rPr lang="en-US" sz="3200" dirty="0" smtClean="0"/>
              <a:t>L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B</a:t>
            </a:r>
          </a:p>
          <a:p>
            <a:r>
              <a:rPr lang="en-US" sz="3200" dirty="0" smtClean="0"/>
              <a:t>B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"0"</a:t>
            </a:r>
          </a:p>
          <a:p>
            <a:r>
              <a:rPr lang="en-US" sz="3200" dirty="0" smtClean="0"/>
              <a:t>B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"1"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4365104"/>
            <a:ext cx="44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Output: 1 </a:t>
            </a:r>
            <a:r>
              <a:rPr lang="en-US" dirty="0" smtClean="0">
                <a:solidFill>
                  <a:schemeClr val="accent2"/>
                </a:solidFill>
              </a:rPr>
              <a:t>* 2</a:t>
            </a:r>
            <a:r>
              <a:rPr lang="en-US" baseline="30000" dirty="0" smtClean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333399"/>
                </a:solidFill>
              </a:rPr>
              <a:t>0 * 2</a:t>
            </a:r>
            <a:r>
              <a:rPr lang="en-US" baseline="30000" dirty="0" smtClean="0">
                <a:solidFill>
                  <a:srgbClr val="333399"/>
                </a:solidFill>
              </a:rPr>
              <a:t>1</a:t>
            </a:r>
            <a:r>
              <a:rPr lang="en-US" dirty="0" smtClean="0">
                <a:solidFill>
                  <a:srgbClr val="333399"/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333399"/>
                </a:solidFill>
              </a:rPr>
              <a:t>1 * </a:t>
            </a:r>
            <a:r>
              <a:rPr lang="en-US" dirty="0" smtClean="0">
                <a:solidFill>
                  <a:srgbClr val="333399"/>
                </a:solidFill>
              </a:rPr>
              <a:t>2</a:t>
            </a:r>
            <a:r>
              <a:rPr lang="en-US" baseline="30000" dirty="0" smtClean="0">
                <a:solidFill>
                  <a:srgbClr val="333399"/>
                </a:solidFill>
              </a:rPr>
              <a:t>0</a:t>
            </a:r>
            <a:r>
              <a:rPr lang="en-US" dirty="0" smtClean="0">
                <a:solidFill>
                  <a:srgbClr val="333399"/>
                </a:solidFill>
              </a:rPr>
              <a:t> = 5</a:t>
            </a:r>
            <a:endParaRPr lang="en-US" baseline="30000" dirty="0">
              <a:solidFill>
                <a:srgbClr val="33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3789040"/>
            <a:ext cx="1458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Input: 101</a:t>
            </a:r>
            <a:endParaRPr lang="en-US" baseline="300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8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692696"/>
            <a:ext cx="27726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 </a:t>
            </a:r>
            <a:r>
              <a:rPr lang="en-US" sz="3200" dirty="0" smtClean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L</a:t>
            </a:r>
          </a:p>
          <a:p>
            <a:r>
              <a:rPr lang="en-US" sz="3200" dirty="0"/>
              <a:t>S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/>
              <a:t> </a:t>
            </a:r>
            <a:r>
              <a:rPr lang="en-US" sz="3200" dirty="0" smtClean="0"/>
              <a:t>L "." L</a:t>
            </a:r>
          </a:p>
          <a:p>
            <a:r>
              <a:rPr lang="en-US" sz="3200" dirty="0" smtClean="0"/>
              <a:t>L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L B</a:t>
            </a:r>
          </a:p>
          <a:p>
            <a:r>
              <a:rPr lang="en-US" sz="3200" dirty="0" smtClean="0"/>
              <a:t>L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B</a:t>
            </a:r>
          </a:p>
          <a:p>
            <a:r>
              <a:rPr lang="en-US" sz="3200" dirty="0" smtClean="0"/>
              <a:t>B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"0"</a:t>
            </a:r>
          </a:p>
          <a:p>
            <a:r>
              <a:rPr lang="en-US" sz="3200" dirty="0" smtClean="0"/>
              <a:t>B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"1"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4797152"/>
            <a:ext cx="691076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Output: 5.625 or 5 + 5/8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integer part: 1 </a:t>
            </a:r>
            <a:r>
              <a:rPr lang="en-US" dirty="0" smtClean="0">
                <a:solidFill>
                  <a:schemeClr val="accent2"/>
                </a:solidFill>
              </a:rPr>
              <a:t>* 2</a:t>
            </a:r>
            <a:r>
              <a:rPr lang="en-US" baseline="30000" dirty="0" smtClean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333399"/>
                </a:solidFill>
              </a:rPr>
              <a:t>0 * 2</a:t>
            </a:r>
            <a:r>
              <a:rPr lang="en-US" baseline="30000" dirty="0" smtClean="0">
                <a:solidFill>
                  <a:srgbClr val="333399"/>
                </a:solidFill>
              </a:rPr>
              <a:t>1</a:t>
            </a:r>
            <a:r>
              <a:rPr lang="en-US" dirty="0" smtClean="0">
                <a:solidFill>
                  <a:srgbClr val="333399"/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333399"/>
                </a:solidFill>
              </a:rPr>
              <a:t>1 * </a:t>
            </a:r>
            <a:r>
              <a:rPr lang="en-US" dirty="0" smtClean="0">
                <a:solidFill>
                  <a:srgbClr val="333399"/>
                </a:solidFill>
              </a:rPr>
              <a:t>2</a:t>
            </a:r>
            <a:r>
              <a:rPr lang="en-US" baseline="30000" dirty="0" smtClean="0">
                <a:solidFill>
                  <a:srgbClr val="333399"/>
                </a:solidFill>
              </a:rPr>
              <a:t>0</a:t>
            </a:r>
            <a:r>
              <a:rPr lang="en-US" dirty="0" smtClean="0">
                <a:solidFill>
                  <a:srgbClr val="333399"/>
                </a:solidFill>
              </a:rPr>
              <a:t> = 5</a:t>
            </a:r>
          </a:p>
          <a:p>
            <a:r>
              <a:rPr lang="en-US" dirty="0" smtClean="0">
                <a:solidFill>
                  <a:srgbClr val="333399"/>
                </a:solidFill>
              </a:rPr>
              <a:t>fractional part: 1 * (1/2</a:t>
            </a:r>
            <a:r>
              <a:rPr lang="en-US" baseline="30000" dirty="0" smtClean="0">
                <a:solidFill>
                  <a:srgbClr val="333399"/>
                </a:solidFill>
              </a:rPr>
              <a:t>1</a:t>
            </a:r>
            <a:r>
              <a:rPr lang="en-US" dirty="0" smtClean="0">
                <a:solidFill>
                  <a:srgbClr val="333399"/>
                </a:solidFill>
              </a:rPr>
              <a:t>) + 0 * (1/2</a:t>
            </a:r>
            <a:r>
              <a:rPr lang="en-US" baseline="30000" dirty="0" smtClean="0">
                <a:solidFill>
                  <a:srgbClr val="333399"/>
                </a:solidFill>
              </a:rPr>
              <a:t>2</a:t>
            </a:r>
            <a:r>
              <a:rPr lang="en-US" dirty="0" smtClean="0">
                <a:solidFill>
                  <a:srgbClr val="333399"/>
                </a:solidFill>
              </a:rPr>
              <a:t>) + 1 * (1/2</a:t>
            </a:r>
            <a:r>
              <a:rPr lang="en-US" baseline="30000" dirty="0" smtClean="0">
                <a:solidFill>
                  <a:srgbClr val="333399"/>
                </a:solidFill>
              </a:rPr>
              <a:t>3</a:t>
            </a:r>
            <a:r>
              <a:rPr lang="en-US" dirty="0" smtClean="0">
                <a:solidFill>
                  <a:srgbClr val="333399"/>
                </a:solidFill>
              </a:rPr>
              <a:t>) = 5/8</a:t>
            </a: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4221088"/>
            <a:ext cx="1997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Input: 101.101</a:t>
            </a:r>
            <a:endParaRPr lang="en-US" baseline="30000" dirty="0">
              <a:solidFill>
                <a:srgbClr val="3333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836712"/>
            <a:ext cx="27726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 </a:t>
            </a:r>
            <a:r>
              <a:rPr lang="en-US" sz="3200" dirty="0" smtClean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L</a:t>
            </a:r>
          </a:p>
          <a:p>
            <a:r>
              <a:rPr lang="en-US" sz="3200" dirty="0"/>
              <a:t>S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/>
              <a:t> </a:t>
            </a:r>
            <a:r>
              <a:rPr lang="en-US" sz="3200" dirty="0" smtClean="0"/>
              <a:t>L "." </a:t>
            </a:r>
            <a:r>
              <a:rPr lang="en-US" sz="3200" dirty="0" smtClean="0"/>
              <a:t>R</a:t>
            </a:r>
            <a:endParaRPr lang="en-US" sz="3200" dirty="0" smtClean="0"/>
          </a:p>
          <a:p>
            <a:r>
              <a:rPr lang="en-US" sz="3200" dirty="0" smtClean="0"/>
              <a:t>L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L B</a:t>
            </a:r>
          </a:p>
          <a:p>
            <a:r>
              <a:rPr lang="en-US" sz="3200" dirty="0" smtClean="0"/>
              <a:t>L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</a:t>
            </a:r>
            <a:r>
              <a:rPr lang="en-US" sz="3200" dirty="0" smtClean="0"/>
              <a:t>B</a:t>
            </a:r>
          </a:p>
          <a:p>
            <a:r>
              <a:rPr lang="en-US" sz="3200" dirty="0" smtClean="0"/>
              <a:t>R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/>
              <a:t> </a:t>
            </a:r>
            <a:r>
              <a:rPr lang="en-US" sz="3200" dirty="0" smtClean="0"/>
              <a:t>B R</a:t>
            </a:r>
            <a:endParaRPr lang="en-US" sz="3200" dirty="0"/>
          </a:p>
          <a:p>
            <a:r>
              <a:rPr lang="en-US" sz="3200" dirty="0" smtClean="0"/>
              <a:t>R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/>
              <a:t> </a:t>
            </a:r>
            <a:r>
              <a:rPr lang="en-US" sz="3200" dirty="0" smtClean="0"/>
              <a:t>B</a:t>
            </a:r>
            <a:endParaRPr lang="en-US" sz="3200" dirty="0" smtClean="0"/>
          </a:p>
          <a:p>
            <a:r>
              <a:rPr lang="en-US" sz="3200" dirty="0" smtClean="0"/>
              <a:t>B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"0"</a:t>
            </a:r>
          </a:p>
          <a:p>
            <a:r>
              <a:rPr lang="en-US" sz="3200" dirty="0" smtClean="0"/>
              <a:t>B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"1"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444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24400" y="6858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4919" y="152400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1119" y="152400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17" name="Straight Connector 16"/>
          <p:cNvCxnSpPr>
            <a:stCxn id="8" idx="2"/>
            <a:endCxn id="9" idx="0"/>
          </p:cNvCxnSpPr>
          <p:nvPr/>
        </p:nvCxnSpPr>
        <p:spPr bwMode="auto">
          <a:xfrm flipH="1">
            <a:off x="3033432" y="1147465"/>
            <a:ext cx="1868887" cy="3765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8" idx="2"/>
            <a:endCxn id="10" idx="0"/>
          </p:cNvCxnSpPr>
          <p:nvPr/>
        </p:nvCxnSpPr>
        <p:spPr bwMode="auto">
          <a:xfrm>
            <a:off x="4902319" y="1147465"/>
            <a:ext cx="2017313" cy="3765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006719" y="219075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78319" y="219075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7" name="Straight Connector 26"/>
          <p:cNvCxnSpPr>
            <a:stCxn id="9" idx="2"/>
            <a:endCxn id="25" idx="0"/>
          </p:cNvCxnSpPr>
          <p:nvPr/>
        </p:nvCxnSpPr>
        <p:spPr bwMode="auto">
          <a:xfrm rot="5400000">
            <a:off x="2511790" y="1669107"/>
            <a:ext cx="205085" cy="838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9" idx="2"/>
            <a:endCxn id="26" idx="0"/>
          </p:cNvCxnSpPr>
          <p:nvPr/>
        </p:nvCxnSpPr>
        <p:spPr bwMode="auto">
          <a:xfrm rot="16200000" flipH="1">
            <a:off x="3200821" y="1818275"/>
            <a:ext cx="205085" cy="5398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892919" y="219075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12119" y="219075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2" name="Straight Connector 31"/>
          <p:cNvCxnSpPr>
            <a:stCxn id="10" idx="2"/>
            <a:endCxn id="30" idx="0"/>
          </p:cNvCxnSpPr>
          <p:nvPr/>
        </p:nvCxnSpPr>
        <p:spPr bwMode="auto">
          <a:xfrm rot="5400000">
            <a:off x="6397990" y="1669107"/>
            <a:ext cx="205085" cy="838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0" idx="2"/>
            <a:endCxn id="31" idx="0"/>
          </p:cNvCxnSpPr>
          <p:nvPr/>
        </p:nvCxnSpPr>
        <p:spPr bwMode="auto">
          <a:xfrm rot="16200000" flipH="1">
            <a:off x="7010821" y="1894475"/>
            <a:ext cx="205085" cy="3874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397119" y="2967335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16319" y="2967335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7" name="Straight Connector 36"/>
          <p:cNvCxnSpPr>
            <a:stCxn id="25" idx="2"/>
            <a:endCxn id="35" idx="0"/>
          </p:cNvCxnSpPr>
          <p:nvPr/>
        </p:nvCxnSpPr>
        <p:spPr bwMode="auto">
          <a:xfrm rot="5400000">
            <a:off x="1732972" y="2505075"/>
            <a:ext cx="31492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5" idx="2"/>
            <a:endCxn id="36" idx="0"/>
          </p:cNvCxnSpPr>
          <p:nvPr/>
        </p:nvCxnSpPr>
        <p:spPr bwMode="auto">
          <a:xfrm rot="16200000" flipH="1">
            <a:off x="2345803" y="2501843"/>
            <a:ext cx="314920" cy="6160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054719" y="2967335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350119" y="2967335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2" name="Straight Connector 41"/>
          <p:cNvCxnSpPr>
            <a:stCxn id="30" idx="2"/>
            <a:endCxn id="40" idx="0"/>
          </p:cNvCxnSpPr>
          <p:nvPr/>
        </p:nvCxnSpPr>
        <p:spPr bwMode="auto">
          <a:xfrm rot="5400000">
            <a:off x="5504872" y="2390775"/>
            <a:ext cx="314920" cy="838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30" idx="2"/>
            <a:endCxn id="41" idx="0"/>
          </p:cNvCxnSpPr>
          <p:nvPr/>
        </p:nvCxnSpPr>
        <p:spPr bwMode="auto">
          <a:xfrm rot="16200000" flipH="1">
            <a:off x="6155803" y="2578043"/>
            <a:ext cx="314920" cy="4636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1397119" y="381000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054719" y="381000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71" name="Straight Connector 70"/>
          <p:cNvCxnSpPr>
            <a:stCxn id="35" idx="2"/>
            <a:endCxn id="64" idx="0"/>
          </p:cNvCxnSpPr>
          <p:nvPr/>
        </p:nvCxnSpPr>
        <p:spPr bwMode="auto">
          <a:xfrm rot="16200000" flipH="1">
            <a:off x="1398363" y="3616268"/>
            <a:ext cx="381000" cy="64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40" idx="2"/>
            <a:endCxn id="65" idx="0"/>
          </p:cNvCxnSpPr>
          <p:nvPr/>
        </p:nvCxnSpPr>
        <p:spPr bwMode="auto">
          <a:xfrm rot="16200000" flipH="1">
            <a:off x="5055963" y="3616268"/>
            <a:ext cx="381000" cy="64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1397119" y="426720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endParaRPr lang="en-US" baseline="30000" dirty="0">
              <a:solidFill>
                <a:srgbClr val="0000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16319" y="342900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1</a:t>
            </a:r>
            <a:endParaRPr lang="en-US" baseline="30000" dirty="0">
              <a:solidFill>
                <a:srgbClr val="0000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78319" y="266700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0</a:t>
            </a:r>
            <a:endParaRPr lang="en-US" baseline="30000" dirty="0">
              <a:solidFill>
                <a:srgbClr val="0000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54719" y="4267200"/>
            <a:ext cx="509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endParaRPr lang="en-US" baseline="30000" dirty="0">
              <a:solidFill>
                <a:srgbClr val="0000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73919" y="3429000"/>
            <a:ext cx="509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-2</a:t>
            </a:r>
            <a:endParaRPr lang="en-US" baseline="30000" dirty="0">
              <a:solidFill>
                <a:srgbClr val="0000FF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35919" y="2667000"/>
            <a:ext cx="509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-3</a:t>
            </a:r>
            <a:endParaRPr lang="en-US" baseline="30000" dirty="0">
              <a:solidFill>
                <a:srgbClr val="0000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201" y="152399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0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201" y="21907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D2D8A"/>
                </a:solidFill>
              </a:rPr>
              <a:t>1</a:t>
            </a:r>
            <a:endParaRPr lang="en-US" dirty="0">
              <a:solidFill>
                <a:srgbClr val="2D2D8A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201" y="29673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D2D8A"/>
                </a:solidFill>
              </a:rPr>
              <a:t>2</a:t>
            </a:r>
            <a:endParaRPr lang="en-US" dirty="0">
              <a:solidFill>
                <a:srgbClr val="2D2D8A"/>
              </a:solidFill>
            </a:endParaRPr>
          </a:p>
        </p:txBody>
      </p:sp>
      <p:cxnSp>
        <p:nvCxnSpPr>
          <p:cNvPr id="84" name="Straight Arrow Connector 83"/>
          <p:cNvCxnSpPr>
            <a:endCxn id="80" idx="0"/>
          </p:cNvCxnSpPr>
          <p:nvPr/>
        </p:nvCxnSpPr>
        <p:spPr bwMode="auto">
          <a:xfrm rot="16200000" flipH="1">
            <a:off x="2027" y="1293372"/>
            <a:ext cx="457200" cy="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>
            <a:stCxn id="80" idx="2"/>
            <a:endCxn id="81" idx="0"/>
          </p:cNvCxnSpPr>
          <p:nvPr/>
        </p:nvCxnSpPr>
        <p:spPr bwMode="auto">
          <a:xfrm rot="5400000">
            <a:off x="99334" y="2057429"/>
            <a:ext cx="26664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Straight Arrow Connector 87"/>
          <p:cNvCxnSpPr>
            <a:stCxn id="81" idx="2"/>
            <a:endCxn id="82" idx="0"/>
          </p:cNvCxnSpPr>
          <p:nvPr/>
        </p:nvCxnSpPr>
        <p:spPr bwMode="auto">
          <a:xfrm rot="5400000">
            <a:off x="44417" y="2779096"/>
            <a:ext cx="37647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8610601" y="1524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D2D8A"/>
                </a:solidFill>
              </a:rPr>
              <a:t>3</a:t>
            </a:r>
            <a:endParaRPr lang="en-US" dirty="0">
              <a:solidFill>
                <a:srgbClr val="2D2D8A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610601" y="219075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D2D8A"/>
                </a:solidFill>
              </a:rPr>
              <a:t>2</a:t>
            </a:r>
            <a:endParaRPr lang="en-US" dirty="0">
              <a:solidFill>
                <a:srgbClr val="2D2D8A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610601" y="296733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D2D8A"/>
                </a:solidFill>
              </a:rPr>
              <a:t>1</a:t>
            </a:r>
            <a:endParaRPr lang="en-US" dirty="0">
              <a:solidFill>
                <a:srgbClr val="2D2D8A"/>
              </a:solidFill>
            </a:endParaRPr>
          </a:p>
        </p:txBody>
      </p:sp>
      <p:cxnSp>
        <p:nvCxnSpPr>
          <p:cNvPr id="92" name="Straight Arrow Connector 91"/>
          <p:cNvCxnSpPr>
            <a:endCxn id="89" idx="0"/>
          </p:cNvCxnSpPr>
          <p:nvPr/>
        </p:nvCxnSpPr>
        <p:spPr bwMode="auto">
          <a:xfrm rot="16200000" flipH="1">
            <a:off x="8536427" y="1293373"/>
            <a:ext cx="457200" cy="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3" name="Straight Arrow Connector 92"/>
          <p:cNvCxnSpPr>
            <a:stCxn id="89" idx="2"/>
            <a:endCxn id="90" idx="0"/>
          </p:cNvCxnSpPr>
          <p:nvPr/>
        </p:nvCxnSpPr>
        <p:spPr bwMode="auto">
          <a:xfrm rot="5400000">
            <a:off x="8633734" y="2057430"/>
            <a:ext cx="26664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4" name="Straight Arrow Connector 93"/>
          <p:cNvCxnSpPr>
            <a:stCxn id="90" idx="2"/>
            <a:endCxn id="91" idx="0"/>
          </p:cNvCxnSpPr>
          <p:nvPr/>
        </p:nvCxnSpPr>
        <p:spPr bwMode="auto">
          <a:xfrm rot="5400000">
            <a:off x="8578817" y="2779097"/>
            <a:ext cx="37647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4771514" y="1524000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97" name="Straight Connector 96"/>
          <p:cNvCxnSpPr>
            <a:stCxn id="8" idx="2"/>
            <a:endCxn id="95" idx="0"/>
          </p:cNvCxnSpPr>
          <p:nvPr/>
        </p:nvCxnSpPr>
        <p:spPr bwMode="auto">
          <a:xfrm>
            <a:off x="4902319" y="1147465"/>
            <a:ext cx="0" cy="3765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3149719" y="1600200"/>
            <a:ext cx="72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 = 1</a:t>
            </a:r>
            <a:endParaRPr lang="en-US" sz="1800" dirty="0"/>
          </a:p>
        </p:txBody>
      </p:sp>
      <p:sp>
        <p:nvSpPr>
          <p:cNvPr id="100" name="TextBox 99"/>
          <p:cNvSpPr txBox="1"/>
          <p:nvPr/>
        </p:nvSpPr>
        <p:spPr>
          <a:xfrm>
            <a:off x="5892919" y="1600200"/>
            <a:ext cx="80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 = -1</a:t>
            </a:r>
            <a:endParaRPr lang="en-US" sz="1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130919" y="2286000"/>
            <a:ext cx="80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 = -1</a:t>
            </a:r>
            <a:endParaRPr lang="en-US" sz="1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292719" y="3059668"/>
            <a:ext cx="80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 = -1</a:t>
            </a:r>
            <a:endParaRPr lang="en-US" sz="1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311519" y="2286000"/>
            <a:ext cx="72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 = 1</a:t>
            </a:r>
            <a:endParaRPr lang="en-US" sz="1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701919" y="3059668"/>
            <a:ext cx="72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 = 1</a:t>
            </a:r>
            <a:endParaRPr lang="en-US" sz="1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57200" y="1447800"/>
            <a:ext cx="1115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2</a:t>
            </a:r>
            <a:r>
              <a:rPr lang="en-US" sz="2000" baseline="30000" dirty="0" smtClean="0">
                <a:solidFill>
                  <a:srgbClr val="800000"/>
                </a:solidFill>
              </a:rPr>
              <a:t>2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1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0</a:t>
            </a:r>
            <a:endParaRPr lang="en-US" sz="2000" baseline="30000" dirty="0">
              <a:solidFill>
                <a:srgbClr val="8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6390" y="2114550"/>
            <a:ext cx="756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2</a:t>
            </a:r>
            <a:r>
              <a:rPr lang="en-US" sz="2000" baseline="30000" dirty="0" smtClean="0">
                <a:solidFill>
                  <a:srgbClr val="800000"/>
                </a:solidFill>
              </a:rPr>
              <a:t>2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1</a:t>
            </a:r>
            <a:endParaRPr lang="en-US" sz="2000" baseline="30000" dirty="0">
              <a:solidFill>
                <a:srgbClr val="80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15579" y="2891135"/>
            <a:ext cx="39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2</a:t>
            </a:r>
            <a:r>
              <a:rPr lang="en-US" sz="2000" baseline="30000" dirty="0" smtClean="0">
                <a:solidFill>
                  <a:srgbClr val="800000"/>
                </a:solidFill>
              </a:rPr>
              <a:t>2</a:t>
            </a:r>
            <a:endParaRPr lang="en-US" baseline="30000" dirty="0">
              <a:solidFill>
                <a:srgbClr val="800000"/>
              </a:solidFill>
            </a:endParaRPr>
          </a:p>
        </p:txBody>
      </p:sp>
      <p:cxnSp>
        <p:nvCxnSpPr>
          <p:cNvPr id="108" name="Straight Arrow Connector 107"/>
          <p:cNvCxnSpPr>
            <a:endCxn id="105" idx="0"/>
          </p:cNvCxnSpPr>
          <p:nvPr/>
        </p:nvCxnSpPr>
        <p:spPr bwMode="auto">
          <a:xfrm rot="5400000">
            <a:off x="812191" y="1193190"/>
            <a:ext cx="457199" cy="52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9" name="Straight Arrow Connector 108"/>
          <p:cNvCxnSpPr>
            <a:stCxn id="105" idx="2"/>
            <a:endCxn id="106" idx="0"/>
          </p:cNvCxnSpPr>
          <p:nvPr/>
        </p:nvCxnSpPr>
        <p:spPr bwMode="auto">
          <a:xfrm rot="5400000">
            <a:off x="881460" y="1981230"/>
            <a:ext cx="26664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0" name="Straight Arrow Connector 109"/>
          <p:cNvCxnSpPr>
            <a:stCxn id="106" idx="2"/>
            <a:endCxn id="107" idx="0"/>
          </p:cNvCxnSpPr>
          <p:nvPr/>
        </p:nvCxnSpPr>
        <p:spPr bwMode="auto">
          <a:xfrm rot="5400000">
            <a:off x="826543" y="2702897"/>
            <a:ext cx="37647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7315200" y="1447800"/>
            <a:ext cx="1285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2</a:t>
            </a:r>
            <a:r>
              <a:rPr lang="en-US" sz="2000" baseline="30000" dirty="0" smtClean="0">
                <a:solidFill>
                  <a:srgbClr val="800000"/>
                </a:solidFill>
              </a:rPr>
              <a:t>-1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-2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-3</a:t>
            </a:r>
            <a:endParaRPr lang="en-US" sz="2000" baseline="30000" dirty="0">
              <a:solidFill>
                <a:srgbClr val="8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522860" y="2114550"/>
            <a:ext cx="870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2</a:t>
            </a:r>
            <a:r>
              <a:rPr lang="en-US" sz="2000" baseline="30000" dirty="0" smtClean="0">
                <a:solidFill>
                  <a:srgbClr val="800000"/>
                </a:solidFill>
              </a:rPr>
              <a:t>-1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-2</a:t>
            </a:r>
            <a:endParaRPr lang="en-US" sz="2000" baseline="30000" dirty="0">
              <a:solidFill>
                <a:srgbClr val="80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730520" y="2891135"/>
            <a:ext cx="455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2</a:t>
            </a:r>
            <a:r>
              <a:rPr lang="en-US" sz="2000" baseline="30000" dirty="0" smtClean="0">
                <a:solidFill>
                  <a:srgbClr val="800000"/>
                </a:solidFill>
              </a:rPr>
              <a:t>-1</a:t>
            </a:r>
            <a:endParaRPr lang="en-US" baseline="30000" dirty="0">
              <a:solidFill>
                <a:srgbClr val="800000"/>
              </a:solidFill>
            </a:endParaRPr>
          </a:p>
        </p:txBody>
      </p:sp>
      <p:cxnSp>
        <p:nvCxnSpPr>
          <p:cNvPr id="119" name="Straight Arrow Connector 118"/>
          <p:cNvCxnSpPr>
            <a:endCxn id="116" idx="0"/>
          </p:cNvCxnSpPr>
          <p:nvPr/>
        </p:nvCxnSpPr>
        <p:spPr bwMode="auto">
          <a:xfrm rot="16200000" flipH="1">
            <a:off x="7712895" y="1202506"/>
            <a:ext cx="457200" cy="33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0" name="Straight Arrow Connector 119"/>
          <p:cNvCxnSpPr>
            <a:stCxn id="116" idx="2"/>
            <a:endCxn id="117" idx="0"/>
          </p:cNvCxnSpPr>
          <p:nvPr/>
        </p:nvCxnSpPr>
        <p:spPr bwMode="auto">
          <a:xfrm rot="16200000" flipH="1">
            <a:off x="7824869" y="1981229"/>
            <a:ext cx="26664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1" name="Straight Arrow Connector 120"/>
          <p:cNvCxnSpPr>
            <a:stCxn id="117" idx="2"/>
            <a:endCxn id="118" idx="0"/>
          </p:cNvCxnSpPr>
          <p:nvPr/>
        </p:nvCxnSpPr>
        <p:spPr bwMode="auto">
          <a:xfrm rot="5400000">
            <a:off x="7769953" y="2702897"/>
            <a:ext cx="37647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5029200" y="457200"/>
            <a:ext cx="2361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2</a:t>
            </a:r>
            <a:r>
              <a:rPr lang="en-US" sz="2000" baseline="30000" dirty="0" smtClean="0">
                <a:solidFill>
                  <a:srgbClr val="800000"/>
                </a:solidFill>
              </a:rPr>
              <a:t>2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1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0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-1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-2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-3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5" grpId="0"/>
      <p:bldP spid="26" grpId="0"/>
      <p:bldP spid="30" grpId="0"/>
      <p:bldP spid="31" grpId="0"/>
      <p:bldP spid="35" grpId="0"/>
      <p:bldP spid="36" grpId="0"/>
      <p:bldP spid="40" grpId="0"/>
      <p:bldP spid="41" grpId="0"/>
      <p:bldP spid="64" grpId="0"/>
      <p:bldP spid="65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9" grpId="0"/>
      <p:bldP spid="90" grpId="0"/>
      <p:bldP spid="91" grpId="0"/>
      <p:bldP spid="95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16" grpId="0"/>
      <p:bldP spid="117" grpId="0"/>
      <p:bldP spid="118" grpId="0"/>
      <p:bldP spid="129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4185</TotalTime>
  <Words>258</Words>
  <Application>Microsoft Macintosh PowerPoint</Application>
  <PresentationFormat>On-screen Show (4:3)</PresentationFormat>
  <Paragraphs>65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Blank Presentation</vt:lpstr>
      <vt:lpstr>PowerPoint Presentation</vt:lpstr>
      <vt:lpstr>PowerPoint Presentation</vt:lpstr>
      <vt:lpstr>PowerPoint Presentation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986</cp:revision>
  <cp:lastPrinted>2010-11-26T21:41:59Z</cp:lastPrinted>
  <dcterms:created xsi:type="dcterms:W3CDTF">2011-11-24T17:04:55Z</dcterms:created>
  <dcterms:modified xsi:type="dcterms:W3CDTF">2016-08-02T19:26:06Z</dcterms:modified>
</cp:coreProperties>
</file>