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3" r:id="rId2"/>
    <p:sldId id="310" r:id="rId3"/>
    <p:sldId id="315" r:id="rId4"/>
    <p:sldId id="300" r:id="rId5"/>
    <p:sldId id="341" r:id="rId6"/>
    <p:sldId id="321" r:id="rId7"/>
    <p:sldId id="316" r:id="rId8"/>
    <p:sldId id="318" r:id="rId9"/>
    <p:sldId id="317" r:id="rId10"/>
    <p:sldId id="344" r:id="rId11"/>
    <p:sldId id="345" r:id="rId12"/>
    <p:sldId id="319" r:id="rId13"/>
    <p:sldId id="320" r:id="rId14"/>
    <p:sldId id="323" r:id="rId15"/>
    <p:sldId id="324" r:id="rId16"/>
    <p:sldId id="322" r:id="rId17"/>
    <p:sldId id="325" r:id="rId18"/>
    <p:sldId id="326" r:id="rId19"/>
    <p:sldId id="327" r:id="rId20"/>
    <p:sldId id="328" r:id="rId21"/>
    <p:sldId id="34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90B9-CF06-CC41-8FD0-35EAC68E017B}" type="slidenum">
              <a:rPr lang="en-US"/>
              <a:pPr/>
              <a:t>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3F3A6A-2B10-DC41-8866-0D95DF015898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2A897D-159E-E943-BB1E-E0E5858F2A48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D2FF6-AD79-0C4A-895D-88C6A3DC94DD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1F39AC-49BB-F840-B50F-2160584F20B0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F8759B-55D6-CF47-83FE-70B165316CE9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FC75E-20AA-3A4B-8036-FC4E21DCED42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F9846-8E12-E940-A6D6-9C91AF3C127A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EF1C19-828C-9040-A09A-675642B5D8D1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06ADBE-F554-D140-A4E6-ACABAB2BC95F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81C4C4-61D3-3445-95EC-CBA6C057C797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6FC431-BFB1-CC4B-B2B2-680890BAD524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34DBDBF9-2F7A-9241-B7C9-46604A8CA96B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2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4653136"/>
            <a:ext cx="198834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: a3=</a:t>
            </a:r>
            <a:r>
              <a:rPr lang="en-US" dirty="0" smtClean="0">
                <a:sym typeface="Symbol" charset="2"/>
              </a:rPr>
              <a:t>(a1,a2)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8: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2574232" y="4119265"/>
            <a:ext cx="39613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2613845" y="5114801"/>
            <a:ext cx="1669178" cy="83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608017" y="4119265"/>
            <a:ext cx="414015" cy="764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32040" y="1700808"/>
            <a:ext cx="64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1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653136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4653136"/>
            <a:ext cx="1120820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8</a:t>
            </a:r>
            <a:r>
              <a:rPr lang="en-US" dirty="0" smtClean="0">
                <a:solidFill>
                  <a:srgbClr val="FFFFFF"/>
                </a:solidFill>
              </a:rPr>
              <a:t>: b = 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flipH="1">
            <a:off x="2551784" y="4119265"/>
            <a:ext cx="22448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2551784" y="5114801"/>
            <a:ext cx="1731239" cy="83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022032" y="4119265"/>
            <a:ext cx="534314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56346" y="4119265"/>
            <a:ext cx="684886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>
            <a:off x="4556346" y="5114801"/>
            <a:ext cx="15654" cy="600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2763816" y="4119265"/>
            <a:ext cx="1258216" cy="764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 flipH="1">
            <a:off x="3995936" y="2897833"/>
            <a:ext cx="364032" cy="1986136"/>
          </a:xfrm>
          <a:prstGeom prst="curvedConnector3">
            <a:avLst>
              <a:gd name="adj1" fmla="val -1366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32040" y="2708920"/>
            <a:ext cx="64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i="1" dirty="0" smtClean="0"/>
              <a:t>strictly dominates </a:t>
            </a:r>
            <a:r>
              <a:rPr lang="en-US" dirty="0" smtClean="0"/>
              <a:t>Y if X dominates Y and X ≠ Y</a:t>
            </a:r>
            <a:endParaRPr lang="en-US" i="1" dirty="0" smtClean="0"/>
          </a:p>
          <a:p>
            <a:r>
              <a:rPr lang="en-US" i="1" dirty="0" smtClean="0"/>
              <a:t>Dominance Frontier </a:t>
            </a:r>
            <a:r>
              <a:rPr lang="en-US" dirty="0" smtClean="0"/>
              <a:t>(DF)</a:t>
            </a:r>
            <a:r>
              <a:rPr lang="en-US" i="1" dirty="0" smtClean="0"/>
              <a:t> </a:t>
            </a:r>
            <a:r>
              <a:rPr lang="en-US" dirty="0" smtClean="0"/>
              <a:t>of node X is the set of all nodes Y such that:</a:t>
            </a:r>
          </a:p>
          <a:p>
            <a:pPr lvl="1"/>
            <a:r>
              <a:rPr lang="en-US" dirty="0" smtClean="0"/>
              <a:t>X dominates a predecessor of Y, AND</a:t>
            </a:r>
          </a:p>
          <a:p>
            <a:pPr lvl="1"/>
            <a:r>
              <a:rPr lang="en-US" dirty="0" smtClean="0"/>
              <a:t>X does not strictly dominate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8: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D(5)={6,7,8}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5715000"/>
            <a:ext cx="2743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DF(5) = {4,12,5,13}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2362200"/>
            <a:ext cx="1619554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S(6)={4,8}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29718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S(7)={8,12}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600" y="35814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S(8)={5,13}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to compute DF(X):</a:t>
            </a:r>
          </a:p>
          <a:p>
            <a:pPr lvl="1"/>
            <a:r>
              <a:rPr lang="en-US" dirty="0" err="1" smtClean="0"/>
              <a:t>Local(X</a:t>
            </a:r>
            <a:r>
              <a:rPr lang="en-US" dirty="0" smtClean="0"/>
              <a:t>) := set of successors of X who do not immediately dominate X</a:t>
            </a:r>
          </a:p>
          <a:p>
            <a:pPr lvl="1"/>
            <a:r>
              <a:rPr lang="en-US" dirty="0" err="1" smtClean="0"/>
              <a:t>Up(X</a:t>
            </a:r>
            <a:r>
              <a:rPr lang="en-US" dirty="0" smtClean="0"/>
              <a:t>) := set of nodes in DF(X) that are not dominated by X’s immediate dominator.</a:t>
            </a:r>
          </a:p>
          <a:p>
            <a:pPr lvl="1"/>
            <a:r>
              <a:rPr lang="en-US" dirty="0" smtClean="0"/>
              <a:t>DF(X) := Union of </a:t>
            </a:r>
            <a:r>
              <a:rPr lang="en-US" dirty="0" err="1" smtClean="0"/>
              <a:t>Local(X</a:t>
            </a:r>
            <a:r>
              <a:rPr lang="en-US" dirty="0" smtClean="0"/>
              <a:t>) &amp; ( Union of </a:t>
            </a:r>
            <a:r>
              <a:rPr lang="en-US" dirty="0" err="1" smtClean="0"/>
              <a:t>Up(K</a:t>
            </a:r>
            <a:r>
              <a:rPr lang="en-US" dirty="0" smtClean="0"/>
              <a:t>) for all K that are children of X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 dirty="0" err="1" smtClean="0"/>
              <a:t>ComputeDF(X</a:t>
            </a:r>
            <a:r>
              <a:rPr lang="en-US" sz="28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S := {} </a:t>
            </a:r>
            <a:r>
              <a:rPr lang="en-US" sz="2400" dirty="0" smtClean="0">
                <a:solidFill>
                  <a:schemeClr val="accent2"/>
                </a:solidFill>
              </a:rPr>
              <a:t>// empty set</a:t>
            </a:r>
          </a:p>
          <a:p>
            <a:pPr lvl="1">
              <a:buNone/>
            </a:pPr>
            <a:r>
              <a:rPr lang="en-US" sz="2400" dirty="0" smtClean="0"/>
              <a:t>For each node Y in </a:t>
            </a:r>
            <a:r>
              <a:rPr lang="en-US" sz="2400" dirty="0" err="1" smtClean="0"/>
              <a:t>Successor(X</a:t>
            </a:r>
            <a:r>
              <a:rPr lang="en-US" sz="24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	If Y is not immediately dominating X:</a:t>
            </a:r>
          </a:p>
          <a:p>
            <a:pPr lvl="1">
              <a:buNone/>
            </a:pPr>
            <a:r>
              <a:rPr lang="en-US" sz="2400" dirty="0" smtClean="0"/>
              <a:t>		S := S + {Y</a:t>
            </a:r>
            <a:r>
              <a:rPr lang="en-US" sz="2400" dirty="0" smtClean="0">
                <a:solidFill>
                  <a:srgbClr val="333399"/>
                </a:solidFill>
              </a:rPr>
              <a:t>} // this is </a:t>
            </a:r>
            <a:r>
              <a:rPr lang="en-US" sz="2400" dirty="0" err="1" smtClean="0">
                <a:solidFill>
                  <a:srgbClr val="333399"/>
                </a:solidFill>
              </a:rPr>
              <a:t>Local(X</a:t>
            </a:r>
            <a:r>
              <a:rPr lang="en-US" sz="2400" dirty="0" smtClean="0">
                <a:solidFill>
                  <a:srgbClr val="333399"/>
                </a:solidFill>
              </a:rPr>
              <a:t>), + means union</a:t>
            </a:r>
          </a:p>
          <a:p>
            <a:pPr lvl="1">
              <a:buNone/>
            </a:pPr>
            <a:r>
              <a:rPr lang="en-US" sz="2400" dirty="0" smtClean="0"/>
              <a:t>For each child K of X in D(X): </a:t>
            </a:r>
            <a:r>
              <a:rPr lang="en-US" sz="2400" dirty="0" smtClean="0">
                <a:solidFill>
                  <a:srgbClr val="333399"/>
                </a:solidFill>
              </a:rPr>
              <a:t>// X dominates K</a:t>
            </a:r>
          </a:p>
          <a:p>
            <a:pPr lvl="1">
              <a:buNone/>
            </a:pPr>
            <a:r>
              <a:rPr lang="en-US" sz="2400" dirty="0" smtClean="0"/>
              <a:t>	For each element Y in </a:t>
            </a:r>
            <a:r>
              <a:rPr lang="en-US" sz="2400" dirty="0" err="1" smtClean="0"/>
              <a:t>ComputeDF(K</a:t>
            </a:r>
            <a:r>
              <a:rPr lang="en-US" sz="24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		If X does not dominate Y, </a:t>
            </a:r>
          </a:p>
          <a:p>
            <a:pPr lvl="1">
              <a:buNone/>
            </a:pPr>
            <a:r>
              <a:rPr lang="en-US" sz="2400" dirty="0" smtClean="0"/>
              <a:t>			S := S + {Y} </a:t>
            </a:r>
            <a:r>
              <a:rPr lang="en-US" sz="2400" dirty="0" smtClean="0">
                <a:solidFill>
                  <a:srgbClr val="333399"/>
                </a:solidFill>
              </a:rPr>
              <a:t>// this is </a:t>
            </a:r>
            <a:r>
              <a:rPr lang="en-US" sz="2400" dirty="0" err="1" smtClean="0">
                <a:solidFill>
                  <a:srgbClr val="333399"/>
                </a:solidFill>
              </a:rPr>
              <a:t>Up(X</a:t>
            </a:r>
            <a:r>
              <a:rPr lang="en-US" sz="2400" dirty="0" smtClean="0">
                <a:solidFill>
                  <a:srgbClr val="333399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DF(X) =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Dominance Frontier Criterion</a:t>
            </a:r>
          </a:p>
          <a:p>
            <a:pPr lvl="1"/>
            <a:r>
              <a:rPr lang="en-US" dirty="0" smtClean="0"/>
              <a:t>If node X contains definition of some variable </a:t>
            </a:r>
            <a:r>
              <a:rPr lang="en-US" i="1" dirty="0" smtClean="0"/>
              <a:t>a</a:t>
            </a:r>
            <a:r>
              <a:rPr lang="en-US" dirty="0" smtClean="0"/>
              <a:t>, then any node Y in the DF(X) needs 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 for </a:t>
            </a:r>
            <a:r>
              <a:rPr lang="en-US" i="1" dirty="0" smtClean="0">
                <a:sym typeface="Symbol" charset="2"/>
              </a:rPr>
              <a:t>a</a:t>
            </a:r>
            <a:r>
              <a:rPr lang="en-US" dirty="0" smtClean="0">
                <a:sym typeface="Symbol" charset="2"/>
              </a:rPr>
              <a:t>.</a:t>
            </a:r>
          </a:p>
          <a:p>
            <a:r>
              <a:rPr lang="en-US" dirty="0" smtClean="0">
                <a:sym typeface="Symbol" charset="2"/>
              </a:rPr>
              <a:t>Iterated Dominance Frontier</a:t>
            </a:r>
          </a:p>
          <a:p>
            <a:pPr lvl="1"/>
            <a:r>
              <a:rPr lang="en-US" dirty="0" smtClean="0">
                <a:sym typeface="Symbol" charset="2"/>
              </a:rPr>
              <a:t>Since </a:t>
            </a:r>
            <a:r>
              <a:rPr lang="en-US" dirty="0" smtClean="0"/>
              <a:t>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 is itself a definition of a new variable, we must iterate the DF criterion until no nodes in the CFG need </a:t>
            </a:r>
            <a:r>
              <a:rPr lang="en-US" dirty="0" smtClean="0"/>
              <a:t>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583383" y="3716982"/>
            <a:ext cx="2433935" cy="140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459933" y="4155132"/>
            <a:ext cx="528935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DF(3)={7}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3886200"/>
            <a:ext cx="1905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Empty boxes indicate </a:t>
            </a:r>
            <a:r>
              <a:rPr lang="en-US" i="1" dirty="0" smtClean="0"/>
              <a:t>uses </a:t>
            </a:r>
            <a:r>
              <a:rPr lang="en-US" dirty="0" smtClean="0"/>
              <a:t>of variables V, 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V:= </a:t>
            </a:r>
            <a:r>
              <a:rPr lang="en-US" dirty="0" smtClean="0">
                <a:sym typeface="Symbol" charset="2"/>
              </a:rPr>
              <a:t>(V,V)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593283" y="4288482"/>
            <a:ext cx="528935" cy="217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DF(3)={7}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DF(5)={6}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 </a:t>
            </a:r>
            <a:r>
              <a:rPr lang="en-US" dirty="0" smtClean="0">
                <a:sym typeface="Symbol" charset="2"/>
              </a:rPr>
              <a:t>W:= (W,W) 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88533" y="4193232"/>
            <a:ext cx="528935" cy="236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DF(3)={7}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DF(5)={6}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V:= </a:t>
            </a:r>
            <a:r>
              <a:rPr lang="en-US" dirty="0" smtClean="0">
                <a:sym typeface="Symbol" charset="2"/>
              </a:rPr>
              <a:t>(V,V)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770-01B1-7F4E-9A47-25201C12AD76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Conversion from a Control Flow Graph (created from TAC) into SSA Form is not trivial</a:t>
            </a:r>
            <a:endParaRPr lang="en-US" dirty="0" smtClean="0"/>
          </a:p>
          <a:p>
            <a:r>
              <a:rPr lang="en-US" dirty="0" smtClean="0"/>
              <a:t>SSA creation algorithms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Original algorithm by </a:t>
            </a:r>
            <a:r>
              <a:rPr lang="en-US" dirty="0" err="1" smtClean="0"/>
              <a:t>Cytron</a:t>
            </a:r>
            <a:r>
              <a:rPr lang="en-US" dirty="0" smtClean="0"/>
              <a:t> et al. 1986</a:t>
            </a:r>
          </a:p>
          <a:p>
            <a:pPr lvl="1"/>
            <a:r>
              <a:rPr lang="en-US" dirty="0" err="1" smtClean="0"/>
              <a:t>Lengauer</a:t>
            </a:r>
            <a:r>
              <a:rPr lang="en-US" dirty="0" err="1"/>
              <a:t>-Tarjan</a:t>
            </a:r>
            <a:r>
              <a:rPr lang="en-US" dirty="0"/>
              <a:t> algorithm (see the Tiger book by Andrew W. </a:t>
            </a:r>
            <a:r>
              <a:rPr lang="en-US" dirty="0" err="1"/>
              <a:t>Appel</a:t>
            </a:r>
            <a:r>
              <a:rPr lang="en-US" dirty="0"/>
              <a:t> for more details)</a:t>
            </a:r>
          </a:p>
          <a:p>
            <a:pPr lvl="1"/>
            <a:r>
              <a:rPr lang="en-US" dirty="0" err="1"/>
              <a:t>Harel</a:t>
            </a:r>
            <a:r>
              <a:rPr lang="en-US" dirty="0"/>
              <a:t> algorithm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V:=_; W:=_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 </a:t>
            </a:r>
            <a:r>
              <a:rPr lang="en-US" dirty="0" smtClean="0">
                <a:sym typeface="Symbol" charset="2"/>
              </a:rPr>
              <a:t>W:= (W,W) 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697683" y="3602682"/>
            <a:ext cx="2433935" cy="163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69483" y="4174182"/>
            <a:ext cx="528935" cy="2400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DF(6)={7}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4384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V:= </a:t>
            </a:r>
            <a:r>
              <a:rPr lang="en-US" dirty="0" smtClean="0">
                <a:sym typeface="Symbol" charset="2"/>
              </a:rPr>
              <a:t>(V,V); W:= (W,W)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230063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 V1:=_; W1:=_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3: V2:=_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5: W2:=_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590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6: </a:t>
            </a:r>
            <a:r>
              <a:rPr lang="en-US" dirty="0" smtClean="0">
                <a:sym typeface="Symbol" charset="2"/>
              </a:rPr>
              <a:t>W3:= (W1,W2) 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3034841" y="1274925"/>
            <a:ext cx="528935" cy="2407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958890" y="1758489"/>
            <a:ext cx="528935" cy="1440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260033" y="3583632"/>
            <a:ext cx="4527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517333" y="4002732"/>
            <a:ext cx="45273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54833" y="3545532"/>
            <a:ext cx="2433935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821883" y="4136082"/>
            <a:ext cx="528935" cy="2476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DF(6)={7}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6670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7: V3:= </a:t>
            </a:r>
            <a:r>
              <a:rPr lang="en-US" dirty="0" smtClean="0">
                <a:sym typeface="Symbol" charset="2"/>
              </a:rPr>
              <a:t>(V1,V2); W4:= (W1,W3)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SSA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idea: add a </a:t>
            </a:r>
            <a:r>
              <a:rPr lang="en-US" dirty="0" err="1" smtClean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function for every variable at a join point</a:t>
            </a:r>
          </a:p>
          <a:p>
            <a:r>
              <a:rPr lang="en-US" dirty="0" smtClean="0"/>
              <a:t>A join point is any node in the control-flow graph with more than one predecessor</a:t>
            </a:r>
          </a:p>
          <a:p>
            <a:r>
              <a:rPr lang="en-US" dirty="0" smtClean="0"/>
              <a:t>But: this is wasteful and unnecessary.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4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SSA Form</a:t>
            </a:r>
            <a:endParaRPr lang="en-US" dirty="0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return </a:t>
            </a:r>
            <a:r>
              <a:rPr lang="en-US" dirty="0" smtClean="0"/>
              <a:t>c2</a:t>
            </a:r>
            <a:endParaRPr lang="en-US" sz="28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019801" y="914400"/>
            <a:ext cx="2743199" cy="2514599"/>
            <a:chOff x="6019801" y="914400"/>
            <a:chExt cx="2743199" cy="2514599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914400"/>
              <a:ext cx="2590800" cy="8309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b1 is never used, stmt can be deleted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901899" y="1863298"/>
              <a:ext cx="1683603" cy="1447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5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SSA Form</a:t>
            </a:r>
            <a:endParaRPr lang="en-US" dirty="0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return </a:t>
            </a:r>
            <a:r>
              <a:rPr lang="en-US" dirty="0" smtClean="0"/>
              <a:t>c2</a:t>
            </a:r>
            <a:endParaRPr lang="en-US" sz="28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638800" y="228600"/>
            <a:ext cx="3048000" cy="3962400"/>
            <a:chOff x="5638800" y="228600"/>
            <a:chExt cx="3048000" cy="39624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0" y="228600"/>
              <a:ext cx="2590800" cy="15696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b2 changes in each loop. SSA is </a:t>
              </a:r>
              <a:r>
                <a:rPr lang="en-US" b="1" dirty="0" smtClean="0">
                  <a:solidFill>
                    <a:srgbClr val="800000"/>
                  </a:solidFill>
                </a:rPr>
                <a:t>not </a:t>
              </a:r>
              <a:r>
                <a:rPr lang="en-US" dirty="0" smtClean="0">
                  <a:solidFill>
                    <a:srgbClr val="800000"/>
                  </a:solidFill>
                </a:rPr>
                <a:t>functional programming!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318730" y="2118330"/>
              <a:ext cx="2392740" cy="1752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i="1" dirty="0" smtClean="0"/>
              <a:t>dominates </a:t>
            </a:r>
            <a:r>
              <a:rPr lang="en-US" dirty="0" smtClean="0"/>
              <a:t>Y if every path from the start node to Y goes through X</a:t>
            </a:r>
          </a:p>
          <a:p>
            <a:r>
              <a:rPr lang="en-US" dirty="0" smtClean="0"/>
              <a:t>D(X) is the set of nodes that X dominates</a:t>
            </a:r>
          </a:p>
          <a:p>
            <a:r>
              <a:rPr lang="en-US" dirty="0" smtClean="0"/>
              <a:t>X </a:t>
            </a:r>
            <a:r>
              <a:rPr lang="en-US" i="1" dirty="0" smtClean="0"/>
              <a:t>strictly dominates </a:t>
            </a:r>
            <a:r>
              <a:rPr lang="en-US" dirty="0" smtClean="0"/>
              <a:t>Y if X dominates Y and X ≠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D(5)={6,7,8}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 strictly dominates 6, 7, 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7: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8: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13: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D(5)={6,7,8}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 strictly dominates 6, 7, 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 Property of SSA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property of SSA form is the definition of a variable must </a:t>
            </a:r>
            <a:r>
              <a:rPr lang="en-US" i="1" dirty="0" smtClean="0"/>
              <a:t>dominate </a:t>
            </a:r>
            <a:r>
              <a:rPr lang="en-US" dirty="0" smtClean="0"/>
              <a:t>use of the variable: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variable </a:t>
            </a: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dirty="0" smtClean="0"/>
              <a:t>used in a </a:t>
            </a:r>
            <a:r>
              <a:rPr lang="en-US" dirty="0" smtClean="0">
                <a:sym typeface="Symbol" charset="2"/>
              </a:rPr>
              <a:t> </a:t>
            </a:r>
            <a:r>
              <a:rPr lang="en-US" dirty="0" smtClean="0"/>
              <a:t>function in block </a:t>
            </a:r>
            <a:r>
              <a:rPr lang="en-US" dirty="0" smtClean="0"/>
              <a:t>X, </a:t>
            </a:r>
            <a:r>
              <a:rPr lang="en-US" dirty="0" smtClean="0"/>
              <a:t>then definition of </a:t>
            </a:r>
            <a:r>
              <a:rPr lang="en-US" i="1" dirty="0"/>
              <a:t>a</a:t>
            </a:r>
            <a:r>
              <a:rPr lang="en-US" dirty="0" smtClean="0"/>
              <a:t> </a:t>
            </a:r>
            <a:r>
              <a:rPr lang="en-US" dirty="0" smtClean="0"/>
              <a:t>dominates every predecessor of </a:t>
            </a:r>
            <a:r>
              <a:rPr lang="en-US" dirty="0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 smtClean="0"/>
              <a:t> </a:t>
            </a:r>
            <a:r>
              <a:rPr lang="en-US" dirty="0" smtClean="0"/>
              <a:t>is used in a non-</a:t>
            </a:r>
            <a:r>
              <a:rPr lang="en-US" dirty="0" smtClean="0">
                <a:sym typeface="Symbol" charset="2"/>
              </a:rPr>
              <a:t> statement in block </a:t>
            </a:r>
            <a:r>
              <a:rPr lang="en-US" dirty="0" smtClean="0">
                <a:sym typeface="Symbol" charset="2"/>
              </a:rPr>
              <a:t>X, </a:t>
            </a:r>
            <a:r>
              <a:rPr lang="en-US" dirty="0" smtClean="0">
                <a:sym typeface="Symbol" charset="2"/>
              </a:rPr>
              <a:t>then the definition of </a:t>
            </a:r>
            <a:r>
              <a:rPr lang="en-US" i="1" dirty="0"/>
              <a:t>a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dominates </a:t>
            </a:r>
            <a:r>
              <a:rPr lang="en-US" dirty="0" smtClean="0">
                <a:sym typeface="Symbol" charset="2"/>
              </a:rPr>
              <a:t>X.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1244</Words>
  <Application>Microsoft Macintosh PowerPoint</Application>
  <PresentationFormat>On-screen Show (4:3)</PresentationFormat>
  <Paragraphs>236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Static Single Assignment Form</vt:lpstr>
      <vt:lpstr>SSA Form</vt:lpstr>
      <vt:lpstr>Conversion to SSA Form</vt:lpstr>
      <vt:lpstr>Conversion to SSA Form</vt:lpstr>
      <vt:lpstr>Conversion to SSA Form</vt:lpstr>
      <vt:lpstr>Dominance Relation</vt:lpstr>
      <vt:lpstr>Dominance Relation</vt:lpstr>
      <vt:lpstr>Dominance Relation</vt:lpstr>
      <vt:lpstr>Dominance Property of SSA</vt:lpstr>
      <vt:lpstr>Dominance Relation</vt:lpstr>
      <vt:lpstr>Dominance Relation</vt:lpstr>
      <vt:lpstr>Dominance Frontier</vt:lpstr>
      <vt:lpstr>Dominance Frontier</vt:lpstr>
      <vt:lpstr>Dominance Frontier</vt:lpstr>
      <vt:lpstr>Dominance Frontier</vt:lpstr>
      <vt:lpstr>Dominance Frontier</vt:lpstr>
      <vt:lpstr>Placing  Functions </vt:lpstr>
      <vt:lpstr>Placing  Functions </vt:lpstr>
      <vt:lpstr>Placing  Functions </vt:lpstr>
      <vt:lpstr>Placing  Functions </vt:lpstr>
      <vt:lpstr>Rename Variables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1103</cp:revision>
  <cp:lastPrinted>2011-11-29T07:18:27Z</cp:lastPrinted>
  <dcterms:created xsi:type="dcterms:W3CDTF">2011-11-30T17:42:58Z</dcterms:created>
  <dcterms:modified xsi:type="dcterms:W3CDTF">2016-07-19T18:01:36Z</dcterms:modified>
</cp:coreProperties>
</file>