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76" r:id="rId2"/>
    <p:sldId id="275" r:id="rId3"/>
    <p:sldId id="274" r:id="rId4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68"/>
    <p:restoredTop sz="90952"/>
  </p:normalViewPr>
  <p:slideViewPr>
    <p:cSldViewPr>
      <p:cViewPr varScale="1">
        <p:scale>
          <a:sx n="143" d="100"/>
          <a:sy n="143" d="100"/>
        </p:scale>
        <p:origin x="200" y="28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57B00-6E72-1A48-ABA8-2902467F7CDA}" type="datetimeFigureOut">
              <a:rPr lang="en-US" smtClean="0">
                <a:latin typeface="Calibri"/>
              </a:rPr>
              <a:t>12/7/20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64777-A2A6-0A49-B1ED-73220A151F60}" type="slidenum">
              <a:rPr lang="en-US" smtClean="0">
                <a:latin typeface="Calibri"/>
              </a:rPr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23999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/>
              </a:defRPr>
            </a:lvl1pPr>
          </a:lstStyle>
          <a:p>
            <a:fld id="{DCE3C229-B021-5946-9EDD-56AA8EB3D762}" type="datetimeFigureOut">
              <a:rPr lang="en-US" smtClean="0"/>
              <a:pPr/>
              <a:t>12/7/20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/>
              </a:defRPr>
            </a:lvl1pPr>
          </a:lstStyle>
          <a:p>
            <a:fld id="{7ADC64F1-6399-CC49-906F-52E65B5E2E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3321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06C3-0D37-1E4B-AB06-F67F2304B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74DE2-44F0-154B-9FE6-BCB6D1E86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33B0-B879-9D40-9953-106C0922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8BEE-B66E-5E46-B50F-23B30D56323F}" type="datetime1">
              <a:rPr lang="en-CA" smtClean="0"/>
              <a:t>2020-12-07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F4B7-24D8-504D-91CD-3E8202E8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91076-2E3A-CF41-96E4-D4E77A0C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18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CE0D-89FC-894E-837F-75025627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0ACAA-2C0A-304E-83F1-4EB51F17E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CE1A-ECCD-7C45-9EC1-935CBB99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5F46-E862-7041-B839-1084A839C514}" type="datetime1">
              <a:rPr lang="en-CA" smtClean="0"/>
              <a:t>2020-12-07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26C1-B795-194B-A2F7-B95309E5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3C09-DCC3-4E4C-AE13-B0962DDB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76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84669-9A93-654D-9A2F-8081C8778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22E1-C8CF-4B47-B5A2-1EE8384A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452BC-8E3F-AD42-BB94-46241CB0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5934-2EEA-454B-B47B-39481B16D93C}" type="datetime1">
              <a:rPr lang="en-CA" smtClean="0"/>
              <a:t>2020-12-07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2FCD2-719C-FC4A-8ADE-C7C90A06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1E3A0-1E32-BB4E-B406-C1247893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98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725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700"/>
            </a:lvl1pPr>
            <a:lvl2pPr lvl="1" algn="ctr">
              <a:spcBef>
                <a:spcPts val="0"/>
              </a:spcBef>
              <a:buSzPct val="100000"/>
              <a:defRPr sz="2700"/>
            </a:lvl2pPr>
            <a:lvl3pPr lvl="2" algn="ctr">
              <a:spcBef>
                <a:spcPts val="0"/>
              </a:spcBef>
              <a:buSzPct val="100000"/>
              <a:defRPr sz="2700"/>
            </a:lvl3pPr>
            <a:lvl4pPr lvl="3" algn="ctr">
              <a:spcBef>
                <a:spcPts val="0"/>
              </a:spcBef>
              <a:buSzPct val="100000"/>
              <a:defRPr sz="2700"/>
            </a:lvl4pPr>
            <a:lvl5pPr lvl="4" algn="ctr">
              <a:spcBef>
                <a:spcPts val="0"/>
              </a:spcBef>
              <a:buSzPct val="100000"/>
              <a:defRPr sz="2700"/>
            </a:lvl5pPr>
            <a:lvl6pPr lvl="5" algn="ctr">
              <a:spcBef>
                <a:spcPts val="0"/>
              </a:spcBef>
              <a:buSzPct val="100000"/>
              <a:defRPr sz="2700"/>
            </a:lvl6pPr>
            <a:lvl7pPr lvl="6" algn="ctr">
              <a:spcBef>
                <a:spcPts val="0"/>
              </a:spcBef>
              <a:buSzPct val="100000"/>
              <a:defRPr sz="2700"/>
            </a:lvl7pPr>
            <a:lvl8pPr lvl="7" algn="ctr">
              <a:spcBef>
                <a:spcPts val="0"/>
              </a:spcBef>
              <a:buSzPct val="100000"/>
              <a:defRPr sz="2700"/>
            </a:lvl8pPr>
            <a:lvl9pPr lvl="8" algn="ctr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25086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6858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33CDF6D5-475A-F046-87CA-412EB71D7141}" type="datetime1">
              <a:rPr lang="en-CA" smtClean="0"/>
              <a:t>2020-12-07</a:t>
            </a:fld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1878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0978-DDE8-6144-A6B8-517FFF2E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7744-5627-D646-9036-52ED7E568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F3F8-FC0C-1B43-BB73-11800B42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06BE7-D4FF-0747-A46D-9D28D6793F9A}" type="datetime1">
              <a:rPr lang="en-CA" smtClean="0"/>
              <a:t>2020-12-07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E874-E612-CA46-B18E-0C8FA220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7269F-A49C-1948-BC2E-ABADCE19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44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0754-0214-DF47-9D67-A716F649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34BCA-78F6-F745-9EBE-EE525CDE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07FE-6251-4E4B-BDFF-5C0B1706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12D8A-ADE8-E648-9A51-673455F77FA4}" type="datetime1">
              <a:rPr lang="en-CA" smtClean="0"/>
              <a:t>2020-12-07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F015-083F-9840-9A9E-9E31B7D7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E270-7D4E-DB45-B70B-D033519B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12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8785-840A-474A-B8BA-27207C01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8B25-A9AD-F143-AD1A-17A95F44E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209DA-22E0-B146-A689-48B1E9D38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82A87-E151-8641-8C5C-327C5209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D21D-FE66-404B-9D48-8813A41FDE83}" type="datetime1">
              <a:rPr lang="en-CA" smtClean="0"/>
              <a:t>2020-12-07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32E4D-CFE1-864C-892F-C0510CC3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7C13-4A25-3440-9E41-0DB77345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18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1DBC-EEEB-1C44-A4C7-02D9BB9C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D77D7-D2B1-0841-9C20-538058B42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D616F-C61F-5B43-8094-DFDD05AE6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AF8CD-147D-0A4A-BE13-69AAC57DB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BD089-7443-DF4A-B93B-FC32F414C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8830C-AD3A-A446-BF5B-7A77BA98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913A-9187-9E4F-99AD-E5F9D3D715A1}" type="datetime1">
              <a:rPr lang="en-CA" smtClean="0"/>
              <a:t>2020-12-07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AD4C6-8A32-E04D-85DA-37391648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50648-37B9-F641-A809-40BEBE4C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6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026B-B6A3-EF4D-842B-9C96C95E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243C6-3123-ED41-BC4A-2F8A58F1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FCF0-750B-2849-A907-F64332DB8FEE}" type="datetime1">
              <a:rPr lang="en-CA" smtClean="0"/>
              <a:t>2020-12-07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FF4D9-A959-C943-9751-31FDE754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8D117-E466-BD48-A108-6422DCF1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24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BBCE3-E514-D54F-B044-7DF10F00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F663-3970-9B45-8274-AA8FABDA274B}" type="datetime1">
              <a:rPr lang="en-CA" smtClean="0"/>
              <a:t>2020-12-07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19DF5-0E3C-2C40-BDE6-94E98A9F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E4FB-2E36-024F-9776-AFED77F0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32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21DF-5A92-D94F-88C5-5DB1A968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A461-75EB-C94E-A41A-1280134B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39AE-0AA2-2B40-B6F4-B24A10D9A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93C8F-B5C1-0D4A-8556-73269A2E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09A3-0E53-524E-A233-B12C5DA91D99}" type="datetime1">
              <a:rPr lang="en-CA" smtClean="0"/>
              <a:t>2020-12-07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A6773-21F3-7040-BF77-4C1D0B80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52BF5-D92E-A14D-B1B8-704532D2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73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B85D-520A-BD48-A297-F7A9EDDB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093CD-6667-AD4E-93F7-F3B21EF98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CED6C-F32A-6A44-B857-EBD308B3E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4EDF9-2E61-C346-AEC1-C5515D51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DF68-DD51-514E-B179-E22080947065}" type="datetime1">
              <a:rPr lang="en-CA" smtClean="0"/>
              <a:t>2020-12-07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F289B-5706-A047-960A-6FDB1750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12078-4758-934E-BFE9-86E98A44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6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FBF36-3AE9-6F4F-9D44-FDF1EDE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33E42-24FB-9E4C-A197-FBE95A39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9F3E4-CCFD-A546-BD98-34B6A6B34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CFB5B512-1C0B-5F4A-B1D8-07EED328189A}" type="datetime1">
              <a:rPr lang="en-CA" smtClean="0"/>
              <a:t>2020-12-07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AA39-D2DE-7B4A-BB24-AAC6C28B6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F2AD-686E-E445-9758-B74AC410C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7B252BF6-6A9C-D04A-BBE8-37A07D64A1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33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Compilers</a:t>
            </a:r>
            <a:b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(You survived till the end)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</a:pPr>
            <a:r>
              <a:rPr lang="en-US" dirty="0">
                <a:solidFill>
                  <a:srgbClr val="888888"/>
                </a:solidFill>
                <a:ea typeface="Calibri"/>
                <a:sym typeface="Calibri"/>
              </a:rPr>
              <a:t>CMPT 379: Compilers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dirty="0">
                <a:solidFill>
                  <a:srgbClr val="888888"/>
                </a:solidFill>
                <a:ea typeface="Calibri"/>
                <a:sym typeface="Calibri"/>
              </a:rPr>
              <a:t>Instructor: Anoop Sarkar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1800" dirty="0" err="1">
                <a:solidFill>
                  <a:srgbClr val="888888"/>
                </a:solidFill>
                <a:ea typeface="Calibri"/>
                <a:sym typeface="Calibri"/>
              </a:rPr>
              <a:t>anoopsarkar.github.io</a:t>
            </a:r>
            <a:r>
              <a:rPr lang="en-US" sz="1800" dirty="0">
                <a:solidFill>
                  <a:srgbClr val="888888"/>
                </a:solidFill>
                <a:ea typeface="Calibri"/>
                <a:sym typeface="Calibri"/>
              </a:rPr>
              <a:t>/compilers-class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41DEF-BF3B-4144-AFA6-B8539C7D3E7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05" name="Shape 205"/>
          <p:cNvSpPr/>
          <p:nvPr/>
        </p:nvSpPr>
        <p:spPr>
          <a:xfrm>
            <a:off x="7092280" y="238228"/>
            <a:ext cx="1714907" cy="383175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54090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Wrap Up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Analysis/Synthesis</a:t>
            </a:r>
          </a:p>
          <a:p>
            <a:pPr lvl="1"/>
            <a:r>
              <a:rPr lang="en-US" sz="2400" dirty="0"/>
              <a:t>Translation from string to executable</a:t>
            </a:r>
          </a:p>
          <a:p>
            <a:r>
              <a:rPr lang="en-US" sz="2800" dirty="0"/>
              <a:t>Divide and conquer</a:t>
            </a:r>
          </a:p>
          <a:p>
            <a:pPr lvl="1"/>
            <a:r>
              <a:rPr lang="en-US" sz="2400" dirty="0"/>
              <a:t>Build one component at a time</a:t>
            </a:r>
          </a:p>
          <a:p>
            <a:pPr lvl="1"/>
            <a:r>
              <a:rPr lang="en-US" sz="2400" dirty="0"/>
              <a:t>Theoretical analysis will ensure we keep things </a:t>
            </a:r>
            <a:r>
              <a:rPr lang="en-US" sz="2400" b="1" dirty="0"/>
              <a:t>simple</a:t>
            </a:r>
            <a:r>
              <a:rPr lang="en-US" sz="2400" dirty="0"/>
              <a:t> and </a:t>
            </a:r>
            <a:r>
              <a:rPr lang="en-US" sz="2400" b="1" dirty="0"/>
              <a:t>correct</a:t>
            </a:r>
            <a:endParaRPr lang="en-US" sz="2400" dirty="0"/>
          </a:p>
          <a:p>
            <a:pPr lvl="1"/>
            <a:r>
              <a:rPr lang="en-US" sz="2400" dirty="0"/>
              <a:t>Create a complex piece of software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6ACCE-1CAC-AB40-A778-663767BD69F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1: Why take this class?</a:t>
            </a:r>
          </a:p>
        </p:txBody>
      </p:sp>
      <p:sp>
        <p:nvSpPr>
          <p:cNvPr id="15667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To learn parsing techniques that can be applied elsewhere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To see how theoretical analysis is applied in practice and how it helps design of complex systems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To gain an appreciation for language design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To observe important aspects of software engineering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To learn how code generation and code optimization can make you a better compiler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Write a compiler!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6ACCE-1CAC-AB40-A778-663767BD69F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2557</TotalTime>
  <Words>129</Words>
  <Application>Microsoft Macintosh PowerPoint</Application>
  <PresentationFormat>On-screen Show (16:9)</PresentationFormat>
  <Paragraphs>22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Times</vt:lpstr>
      <vt:lpstr>Times New Roman</vt:lpstr>
      <vt:lpstr>1_Office Theme</vt:lpstr>
      <vt:lpstr>Compilers (You survived till the end)</vt:lpstr>
      <vt:lpstr>Wrap Up</vt:lpstr>
      <vt:lpstr>Lecture 1: Why take this class?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379  Compilers</dc:title>
  <dc:creator>Anoop Sarkar</dc:creator>
  <cp:lastModifiedBy>Anoop Sarkar</cp:lastModifiedBy>
  <cp:revision>843</cp:revision>
  <cp:lastPrinted>2004-04-02T10:19:07Z</cp:lastPrinted>
  <dcterms:created xsi:type="dcterms:W3CDTF">2010-11-26T21:42:05Z</dcterms:created>
  <dcterms:modified xsi:type="dcterms:W3CDTF">2020-12-07T17:13:26Z</dcterms:modified>
</cp:coreProperties>
</file>