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0" r:id="rId1"/>
  </p:sldMasterIdLst>
  <p:notesMasterIdLst>
    <p:notesMasterId r:id="rId44"/>
  </p:notesMasterIdLst>
  <p:handoutMasterIdLst>
    <p:handoutMasterId r:id="rId45"/>
  </p:handoutMasterIdLst>
  <p:sldIdLst>
    <p:sldId id="365" r:id="rId2"/>
    <p:sldId id="355" r:id="rId3"/>
    <p:sldId id="317" r:id="rId4"/>
    <p:sldId id="318" r:id="rId5"/>
    <p:sldId id="319" r:id="rId6"/>
    <p:sldId id="320" r:id="rId7"/>
    <p:sldId id="322" r:id="rId8"/>
    <p:sldId id="325" r:id="rId9"/>
    <p:sldId id="324" r:id="rId10"/>
    <p:sldId id="326" r:id="rId11"/>
    <p:sldId id="328" r:id="rId12"/>
    <p:sldId id="329" r:id="rId13"/>
    <p:sldId id="331" r:id="rId14"/>
    <p:sldId id="330" r:id="rId15"/>
    <p:sldId id="332" r:id="rId16"/>
    <p:sldId id="333" r:id="rId17"/>
    <p:sldId id="334" r:id="rId18"/>
    <p:sldId id="335" r:id="rId19"/>
    <p:sldId id="336" r:id="rId20"/>
    <p:sldId id="337" r:id="rId21"/>
    <p:sldId id="338" r:id="rId22"/>
    <p:sldId id="339" r:id="rId23"/>
    <p:sldId id="340" r:id="rId24"/>
    <p:sldId id="341" r:id="rId25"/>
    <p:sldId id="342" r:id="rId26"/>
    <p:sldId id="343" r:id="rId27"/>
    <p:sldId id="344" r:id="rId28"/>
    <p:sldId id="345" r:id="rId29"/>
    <p:sldId id="357" r:id="rId30"/>
    <p:sldId id="358" r:id="rId31"/>
    <p:sldId id="359" r:id="rId32"/>
    <p:sldId id="361" r:id="rId33"/>
    <p:sldId id="363" r:id="rId34"/>
    <p:sldId id="327" r:id="rId35"/>
    <p:sldId id="354" r:id="rId36"/>
    <p:sldId id="346" r:id="rId37"/>
    <p:sldId id="347" r:id="rId38"/>
    <p:sldId id="348" r:id="rId39"/>
    <p:sldId id="349" r:id="rId40"/>
    <p:sldId id="350" r:id="rId41"/>
    <p:sldId id="351" r:id="rId42"/>
    <p:sldId id="352" r:id="rId43"/>
  </p:sldIdLst>
  <p:sldSz cx="9144000" cy="5143500" type="screen16x9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scaleToFitPaper="1"/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54"/>
    <p:restoredTop sz="90909"/>
  </p:normalViewPr>
  <p:slideViewPr>
    <p:cSldViewPr>
      <p:cViewPr varScale="1">
        <p:scale>
          <a:sx n="204" d="100"/>
          <a:sy n="204" d="100"/>
        </p:scale>
        <p:origin x="600" y="20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dirty="0">
              <a:latin typeface="Calibri"/>
            </a:endParaRPr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>
              <a:latin typeface="Calibri"/>
            </a:endParaRPr>
          </a:p>
        </p:txBody>
      </p:sp>
      <p:sp>
        <p:nvSpPr>
          <p:cNvPr id="180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dirty="0">
              <a:latin typeface="Calibri"/>
            </a:endParaRPr>
          </a:p>
        </p:txBody>
      </p:sp>
      <p:sp>
        <p:nvSpPr>
          <p:cNvPr id="180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CA0A2F-E726-574C-964A-DC3C2839BC57}" type="slidenum">
              <a:rPr lang="en-US">
                <a:latin typeface="Calibri"/>
              </a:rPr>
              <a:pPr/>
              <a:t>‹#›</a:t>
            </a:fld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6568951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Calibri"/>
              </a:defRPr>
            </a:lvl1pPr>
          </a:lstStyle>
          <a:p>
            <a:endParaRPr lang="en-US" dirty="0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/>
              </a:defRPr>
            </a:lvl1pPr>
          </a:lstStyle>
          <a:p>
            <a:endParaRPr lang="en-US" dirty="0"/>
          </a:p>
        </p:txBody>
      </p:sp>
      <p:sp>
        <p:nvSpPr>
          <p:cNvPr id="1054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54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54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Calibri"/>
              </a:defRPr>
            </a:lvl1pPr>
          </a:lstStyle>
          <a:p>
            <a:endParaRPr lang="en-US" dirty="0"/>
          </a:p>
        </p:txBody>
      </p:sp>
      <p:sp>
        <p:nvSpPr>
          <p:cNvPr id="1054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/>
              </a:defRPr>
            </a:lvl1pPr>
          </a:lstStyle>
          <a:p>
            <a:fld id="{A2B22E4E-6464-CD42-B08D-9DCAF3EA119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5617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Calibri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Calibri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Calibri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Calibri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194913-F514-9C48-BC8B-4A0FD58CB48A}" type="slidenum">
              <a:rPr lang="en-US"/>
              <a:pPr/>
              <a:t>10</a:t>
            </a:fld>
            <a:endParaRPr lang="en-US"/>
          </a:p>
        </p:txBody>
      </p:sp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2E9E9C-4F1A-A74B-8302-AAC6F6F9881B}" type="slidenum">
              <a:rPr lang="en-US"/>
              <a:pPr/>
              <a:t>11</a:t>
            </a:fld>
            <a:endParaRPr lang="en-US"/>
          </a:p>
        </p:txBody>
      </p:sp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F3746E-4EF7-2F46-9FD6-ACC8C0B4959A}" type="slidenum">
              <a:rPr lang="en-US"/>
              <a:pPr/>
              <a:t>12</a:t>
            </a:fld>
            <a:endParaRPr lang="en-US"/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E271F4-958F-E248-876A-D3A98C846499}" type="slidenum">
              <a:rPr lang="en-US"/>
              <a:pPr/>
              <a:t>13</a:t>
            </a:fld>
            <a:endParaRPr lang="en-US"/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309F09-DB19-EF42-972D-2847E2EA0A02}" type="slidenum">
              <a:rPr lang="en-US"/>
              <a:pPr/>
              <a:t>14</a:t>
            </a:fld>
            <a:endParaRPr lang="en-US"/>
          </a:p>
        </p:txBody>
      </p:sp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417020-E023-DE40-B6EA-E745844FF372}" type="slidenum">
              <a:rPr lang="en-US"/>
              <a:pPr/>
              <a:t>15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72F964-C150-1547-8BF5-C3B9D8E324D8}" type="slidenum">
              <a:rPr lang="en-US"/>
              <a:pPr/>
              <a:t>16</a:t>
            </a:fld>
            <a:endParaRPr lang="en-US"/>
          </a:p>
        </p:txBody>
      </p:sp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4D954A-11B1-704B-BA19-0543D619C476}" type="slidenum">
              <a:rPr lang="en-US"/>
              <a:pPr/>
              <a:t>17</a:t>
            </a:fld>
            <a:endParaRPr lang="en-US"/>
          </a:p>
        </p:txBody>
      </p:sp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5EDB1A-D26F-1F4C-BAC5-FEBA11218356}" type="slidenum">
              <a:rPr lang="en-US"/>
              <a:pPr/>
              <a:t>18</a:t>
            </a:fld>
            <a:endParaRPr lang="en-US"/>
          </a:p>
        </p:txBody>
      </p:sp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F137C4-0D84-5F47-866C-6F30A83A0A06}" type="slidenum">
              <a:rPr lang="en-US"/>
              <a:pPr/>
              <a:t>19</a:t>
            </a:fld>
            <a:endParaRPr lang="en-US"/>
          </a:p>
        </p:txBody>
      </p:sp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4CB549-AE6D-2143-BA14-8E0174FE5DC1}" type="slidenum">
              <a:rPr lang="en-US"/>
              <a:pPr/>
              <a:t>2</a:t>
            </a:fld>
            <a:endParaRPr lang="en-US"/>
          </a:p>
        </p:txBody>
      </p:sp>
      <p:sp>
        <p:nvSpPr>
          <p:cNvPr id="17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D8D58F-C205-C64B-BA0D-179AE6F1B26B}" type="slidenum">
              <a:rPr lang="en-US"/>
              <a:pPr/>
              <a:t>20</a:t>
            </a:fld>
            <a:endParaRPr lang="en-US"/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F7FE6E-7443-F64C-A7BD-BA05DBC40251}" type="slidenum">
              <a:rPr lang="en-US"/>
              <a:pPr/>
              <a:t>21</a:t>
            </a:fld>
            <a:endParaRPr lang="en-US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24CE8F-9694-E645-8284-69D9EBD117FE}" type="slidenum">
              <a:rPr lang="en-US"/>
              <a:pPr/>
              <a:t>22</a:t>
            </a:fld>
            <a:endParaRPr lang="en-US"/>
          </a:p>
        </p:txBody>
      </p:sp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2E4D4D-1EDC-5442-B048-15C4EF0B4A3C}" type="slidenum">
              <a:rPr lang="en-US"/>
              <a:pPr/>
              <a:t>23</a:t>
            </a:fld>
            <a:endParaRPr lang="en-US"/>
          </a:p>
        </p:txBody>
      </p:sp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D7EADC-8C76-ED4F-AC46-AE18D7C9B81F}" type="slidenum">
              <a:rPr lang="en-US"/>
              <a:pPr/>
              <a:t>24</a:t>
            </a:fld>
            <a:endParaRPr lang="en-US"/>
          </a:p>
        </p:txBody>
      </p:sp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09B392-18D7-664F-9707-F412B120B788}" type="slidenum">
              <a:rPr lang="en-US"/>
              <a:pPr/>
              <a:t>25</a:t>
            </a:fld>
            <a:endParaRPr lang="en-US"/>
          </a:p>
        </p:txBody>
      </p:sp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009514-D783-8F4D-9048-0A5E380FCB3A}" type="slidenum">
              <a:rPr lang="en-US"/>
              <a:pPr/>
              <a:t>26</a:t>
            </a:fld>
            <a:endParaRPr lang="en-US"/>
          </a:p>
        </p:txBody>
      </p:sp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E63B10-A47F-754C-960C-46069D1718AE}" type="slidenum">
              <a:rPr lang="en-US"/>
              <a:pPr/>
              <a:t>27</a:t>
            </a:fld>
            <a:endParaRPr lang="en-US"/>
          </a:p>
        </p:txBody>
      </p:sp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7CC2C5-8D4B-BA45-BF95-CF2140EFD86D}" type="slidenum">
              <a:rPr lang="en-US"/>
              <a:pPr/>
              <a:t>28</a:t>
            </a:fld>
            <a:endParaRPr lang="en-US"/>
          </a:p>
        </p:txBody>
      </p:sp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9FE4C8-799D-E94C-8E10-FBA99911AA9F}" type="slidenum">
              <a:rPr lang="en-US"/>
              <a:pPr/>
              <a:t>29</a:t>
            </a:fld>
            <a:endParaRPr lang="en-US"/>
          </a:p>
        </p:txBody>
      </p:sp>
      <p:sp>
        <p:nvSpPr>
          <p:cNvPr id="15974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416384-FE85-D346-91E8-5732D53E475A}" type="slidenum">
              <a:rPr lang="en-US"/>
              <a:pPr/>
              <a:t>3</a:t>
            </a:fld>
            <a:endParaRPr lang="en-US"/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A5AC45-C344-BF4C-8734-F6FAD63FBF25}" type="slidenum">
              <a:rPr lang="en-US"/>
              <a:pPr/>
              <a:t>30</a:t>
            </a:fld>
            <a:endParaRPr lang="en-US"/>
          </a:p>
        </p:txBody>
      </p:sp>
      <p:sp>
        <p:nvSpPr>
          <p:cNvPr id="16179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7AE19D-7D11-D543-88E6-BA5BFB99914D}" type="slidenum">
              <a:rPr lang="en-US"/>
              <a:pPr/>
              <a:t>31</a:t>
            </a:fld>
            <a:endParaRPr lang="en-US"/>
          </a:p>
        </p:txBody>
      </p:sp>
      <p:sp>
        <p:nvSpPr>
          <p:cNvPr id="16384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59294-DD56-DB4F-BA69-ACD87CAD1642}" type="slidenum">
              <a:rPr lang="en-US"/>
              <a:pPr/>
              <a:t>32</a:t>
            </a:fld>
            <a:endParaRPr lang="en-US"/>
          </a:p>
        </p:txBody>
      </p:sp>
      <p:sp>
        <p:nvSpPr>
          <p:cNvPr id="16998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B3D38F-D7B2-924A-B0B5-58C3BAA8FE5B}" type="slidenum">
              <a:rPr lang="en-US"/>
              <a:pPr/>
              <a:t>33</a:t>
            </a:fld>
            <a:endParaRPr lang="en-US"/>
          </a:p>
        </p:txBody>
      </p:sp>
      <p:sp>
        <p:nvSpPr>
          <p:cNvPr id="17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1E0890-52C0-6F45-9D20-50F67D5F57AF}" type="slidenum">
              <a:rPr lang="en-US"/>
              <a:pPr/>
              <a:t>34</a:t>
            </a:fld>
            <a:endParaRPr lang="en-US"/>
          </a:p>
        </p:txBody>
      </p:sp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8A2AB6-A595-1146-9849-4D8065BA6A99}" type="slidenum">
              <a:rPr lang="en-US"/>
              <a:pPr/>
              <a:t>35</a:t>
            </a:fld>
            <a:endParaRPr lang="en-US"/>
          </a:p>
        </p:txBody>
      </p:sp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AB8410-7633-6F4F-8CC4-528323F50E53}" type="slidenum">
              <a:rPr lang="en-US"/>
              <a:pPr/>
              <a:t>36</a:t>
            </a:fld>
            <a:endParaRPr lang="en-US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50FDA3-4F50-3141-86AA-71F8B738C592}" type="slidenum">
              <a:rPr lang="en-US"/>
              <a:pPr/>
              <a:t>37</a:t>
            </a:fld>
            <a:endParaRPr lang="en-US"/>
          </a:p>
        </p:txBody>
      </p:sp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6F8890-190A-1C4A-9098-0B1F4897794F}" type="slidenum">
              <a:rPr lang="en-US"/>
              <a:pPr/>
              <a:t>38</a:t>
            </a:fld>
            <a:endParaRPr lang="en-US"/>
          </a:p>
        </p:txBody>
      </p:sp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9F823E-AF42-1943-996A-3BD48C55E81A}" type="slidenum">
              <a:rPr lang="en-US"/>
              <a:pPr/>
              <a:t>39</a:t>
            </a:fld>
            <a:endParaRPr lang="en-US"/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87B011-4416-B143-AE3B-50A7A11D8D23}" type="slidenum">
              <a:rPr lang="en-US"/>
              <a:pPr/>
              <a:t>4</a:t>
            </a:fld>
            <a:endParaRPr lang="en-US"/>
          </a:p>
        </p:txBody>
      </p:sp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CD24AA-2CA3-3E47-8A67-CBB1BE979EF9}" type="slidenum">
              <a:rPr lang="en-US"/>
              <a:pPr/>
              <a:t>40</a:t>
            </a:fld>
            <a:endParaRPr lang="en-US"/>
          </a:p>
        </p:txBody>
      </p:sp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922C3D-40D4-7442-864D-063DB18FEA63}" type="slidenum">
              <a:rPr lang="en-US"/>
              <a:pPr/>
              <a:t>41</a:t>
            </a:fld>
            <a:endParaRPr lang="en-US"/>
          </a:p>
        </p:txBody>
      </p:sp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A5CFF6-A564-2440-A80C-121DE2093BE4}" type="slidenum">
              <a:rPr lang="en-US"/>
              <a:pPr/>
              <a:t>42</a:t>
            </a:fld>
            <a:endParaRPr lang="en-US"/>
          </a:p>
        </p:txBody>
      </p:sp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850307-30EA-EC43-A266-8F56C58345B0}" type="slidenum">
              <a:rPr lang="en-US"/>
              <a:pPr/>
              <a:t>5</a:t>
            </a:fld>
            <a:endParaRPr lang="en-US"/>
          </a:p>
        </p:txBody>
      </p:sp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7F2B84-1991-EE43-BAAF-DC061F2B0CE7}" type="slidenum">
              <a:rPr lang="en-US"/>
              <a:pPr/>
              <a:t>6</a:t>
            </a:fld>
            <a:endParaRPr lang="en-US"/>
          </a:p>
        </p:txBody>
      </p:sp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F42169-77B1-0F45-9196-4E0319F17879}" type="slidenum">
              <a:rPr lang="en-US"/>
              <a:pPr/>
              <a:t>7</a:t>
            </a:fld>
            <a:endParaRPr lang="en-US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988C0F-9983-6F4A-B207-55349833E901}" type="slidenum">
              <a:rPr lang="en-US"/>
              <a:pPr/>
              <a:t>8</a:t>
            </a:fld>
            <a:endParaRPr lang="en-US"/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CA8150-6B46-854B-87F5-DB3F8B5D96CB}" type="slidenum">
              <a:rPr lang="en-US"/>
              <a:pPr/>
              <a:t>9</a:t>
            </a:fld>
            <a:endParaRPr lang="en-US"/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806C3-0D37-1E4B-AB06-F67F2304BA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474DE2-44F0-154B-9FE6-BCB6D1E865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E33B0-B879-9D40-9953-106C0922B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710A0-7A12-CA41-AE78-4163C89C9515}" type="datetime1">
              <a:rPr lang="en-CA" smtClean="0"/>
              <a:t>2020-10-24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1F4B7-24D8-504D-91CD-3E8202E86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91076-2E3A-CF41-96E4-D4E77A0CF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120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4CE0D-89FC-894E-837F-75025627F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80ACAA-2C0A-304E-83F1-4EB51F17E2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2CE1A-ECCD-7C45-9EC1-935CBB996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C1AD4-CF52-DD4D-AF8C-98B0AFFD6755}" type="datetime1">
              <a:rPr lang="en-CA" smtClean="0"/>
              <a:t>2020-10-24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B26C1-B795-194B-A2F7-B95309E54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43C09-DCC3-4E4C-AE13-B0962DDB7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916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684669-9A93-654D-9A2F-8081C87784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AB22E1-C8CF-4B47-B5A2-1EE8384A2C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452BC-8E3F-AD42-BB94-46241CB0D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3EA18-4DEE-E448-9B37-B1800DC575A7}" type="datetime1">
              <a:rPr lang="en-CA" smtClean="0"/>
              <a:t>2020-10-24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2FCD2-719C-FC4A-8ADE-C7C90A064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1E3A0-1E32-BB4E-B406-C12478931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3813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725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2700"/>
            </a:lvl1pPr>
            <a:lvl2pPr lvl="1" algn="ctr">
              <a:spcBef>
                <a:spcPts val="0"/>
              </a:spcBef>
              <a:buSzPct val="100000"/>
              <a:defRPr sz="2700"/>
            </a:lvl2pPr>
            <a:lvl3pPr lvl="2" algn="ctr">
              <a:spcBef>
                <a:spcPts val="0"/>
              </a:spcBef>
              <a:buSzPct val="100000"/>
              <a:defRPr sz="2700"/>
            </a:lvl3pPr>
            <a:lvl4pPr lvl="3" algn="ctr">
              <a:spcBef>
                <a:spcPts val="0"/>
              </a:spcBef>
              <a:buSzPct val="100000"/>
              <a:defRPr sz="2700"/>
            </a:lvl4pPr>
            <a:lvl5pPr lvl="4" algn="ctr">
              <a:spcBef>
                <a:spcPts val="0"/>
              </a:spcBef>
              <a:buSzPct val="100000"/>
              <a:defRPr sz="2700"/>
            </a:lvl5pPr>
            <a:lvl6pPr lvl="5" algn="ctr">
              <a:spcBef>
                <a:spcPts val="0"/>
              </a:spcBef>
              <a:buSzPct val="100000"/>
              <a:defRPr sz="2700"/>
            </a:lvl6pPr>
            <a:lvl7pPr lvl="6" algn="ctr">
              <a:spcBef>
                <a:spcPts val="0"/>
              </a:spcBef>
              <a:buSzPct val="100000"/>
              <a:defRPr sz="2700"/>
            </a:lvl7pPr>
            <a:lvl8pPr lvl="7" algn="ctr">
              <a:spcBef>
                <a:spcPts val="0"/>
              </a:spcBef>
              <a:buSzPct val="100000"/>
              <a:defRPr sz="2700"/>
            </a:lvl8pPr>
            <a:lvl9pPr lvl="8" algn="ctr">
              <a:spcBef>
                <a:spcPts val="0"/>
              </a:spcBef>
              <a:buSzPct val="100000"/>
              <a:defRPr sz="27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515415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77724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3429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6858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0287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3716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1" y="1485900"/>
            <a:ext cx="3809999" cy="308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7175" marR="0" lvl="0" indent="-104775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57213" marR="0" lvl="1" indent="-80963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571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228850" marR="0" lvl="6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571750" marR="0" lvl="7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914650" marR="0" lvl="8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4648201" y="1485900"/>
            <a:ext cx="3809999" cy="308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7175" marR="0" lvl="0" indent="-104775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57213" marR="0" lvl="1" indent="-80963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571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228850" marR="0" lvl="6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571750" marR="0" lvl="7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914650" marR="0" lvl="8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685801" y="4686300"/>
            <a:ext cx="1904999" cy="34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00D5F84C-4698-9A4D-AEEA-AED84976D26A}" type="datetime1">
              <a:rPr lang="en-CA" smtClean="0"/>
              <a:t>2020-10-24</a:t>
            </a:fld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6553201" y="4686300"/>
            <a:ext cx="1904999" cy="342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05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62595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10978-DDE8-6144-A6B8-517FFF2E3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37744-5627-D646-9036-52ED7E568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0F3F8-FC0C-1B43-BB73-11800B42E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C9AFD-8054-8E46-AFF4-7796D8084F0F}" type="datetime1">
              <a:rPr lang="en-CA" smtClean="0"/>
              <a:t>2020-10-24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0E874-E612-CA46-B18E-0C8FA2206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7269F-A49C-1948-BC2E-ABADCE191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069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B0754-0214-DF47-9D67-A716F6494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234BCA-78F6-F745-9EBE-EE525CDE7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707FE-6251-4E4B-BDFF-5C0B1706B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7BCCA-5221-9B40-A9F1-50C2FDA0472F}" type="datetime1">
              <a:rPr lang="en-CA" smtClean="0"/>
              <a:t>2020-10-24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AF015-083F-9840-9A9E-9E31B7D7B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0E270-7D4E-DB45-B70B-D033519BA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514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48785-840A-474A-B8BA-27207C013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C8B25-A9AD-F143-AD1A-17A95F44E0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4209DA-22E0-B146-A689-48B1E9D383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A82A87-E151-8641-8C5C-327C5209D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00501-7BFC-DF40-882A-CE8D5661D5A7}" type="datetime1">
              <a:rPr lang="en-CA" smtClean="0"/>
              <a:t>2020-10-24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432E4D-CFE1-864C-892F-C0510CC3C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37C13-4A25-3440-9E41-0DB773459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130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B1DBC-EEEB-1C44-A4C7-02D9BB9CB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5D77D7-D2B1-0841-9C20-538058B42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0D616F-C61F-5B43-8094-DFDD05AE6B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AAF8CD-147D-0A4A-BE13-69AAC57DB7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EBD089-7443-DF4A-B93B-FC32F414CA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C8830C-AD3A-A446-BF5B-7A77BA98B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312F0-6BB2-EE4D-8D74-651BF930FF78}" type="datetime1">
              <a:rPr lang="en-CA" smtClean="0"/>
              <a:t>2020-10-24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AAD4C6-8A32-E04D-85DA-373916480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150648-37B9-F641-A809-40BEBE4CD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089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2026B-B6A3-EF4D-842B-9C96C95EB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B243C6-3123-ED41-BC4A-2F8A58F1A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55255-DDE6-EB43-BF45-C8A98948D974}" type="datetime1">
              <a:rPr lang="en-CA" smtClean="0"/>
              <a:t>2020-10-24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8FF4D9-A959-C943-9751-31FDE7548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08D117-E466-BD48-A108-6422DCF14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230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1BBCE3-E514-D54F-B044-7DF10F00B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C5D7B-5AE3-D144-A075-ADEC946453C0}" type="datetime1">
              <a:rPr lang="en-CA" smtClean="0"/>
              <a:t>2020-10-24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219DF5-0E3C-2C40-BDE6-94E98A9F3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75E4FB-2E36-024F-9776-AFED77F03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718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621DF-5A92-D94F-88C5-5DB1A9683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DA461-75EB-C94E-A41A-1280134B9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1D39AE-0AA2-2B40-B6F4-B24A10D9AA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593C8F-B5C1-0D4A-8556-73269A2E3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1890-7CEE-0245-9FB0-6C3EF1EC1DEA}" type="datetime1">
              <a:rPr lang="en-CA" smtClean="0"/>
              <a:t>2020-10-24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9A6773-21F3-7040-BF77-4C1D0B809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652BF5-D92E-A14D-B1B8-704532D27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838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FB85D-520A-BD48-A297-F7A9EDDB9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2093CD-6667-AD4E-93F7-F3B21EF98B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DCED6C-F32A-6A44-B857-EBD308B3E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F4EDF9-2E61-C346-AEC1-C5515D510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88242-E413-7F4B-B184-EACB21E63CF0}" type="datetime1">
              <a:rPr lang="en-CA" smtClean="0"/>
              <a:t>2020-10-24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8F289B-5706-A047-960A-6FDB1750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612078-4758-934E-BFE9-86E98A44E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602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5FBF36-3AE9-6F4F-9D44-FDF1EDE69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433E42-24FB-9E4C-A197-FBE95A397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9F3E4-CCFD-A546-BD98-34B6A6B34C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7F6C1289-B1D6-D848-B38E-A3B9E6688389}" type="datetime1">
              <a:rPr lang="en-CA" smtClean="0"/>
              <a:t>2020-10-24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AAA39-D2DE-7B4A-BB24-AAC6C28B6F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i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1F2AD-686E-E445-9758-B74AC410CE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7B252BF6-6A9C-D04A-BBE8-37A07D64A1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34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wrap="square" lIns="68569" tIns="34275" rIns="68569" bIns="34275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Semantics</a:t>
            </a:r>
          </a:p>
        </p:txBody>
      </p:sp>
      <p:sp>
        <p:nvSpPr>
          <p:cNvPr id="204" name="Shape 204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wrap="square" lIns="68569" tIns="34275" rIns="68569" bIns="34275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</a:pPr>
            <a:r>
              <a:rPr lang="en-US" dirty="0">
                <a:solidFill>
                  <a:srgbClr val="888888"/>
                </a:solidFill>
                <a:ea typeface="Calibri"/>
                <a:sym typeface="Calibri"/>
              </a:rPr>
              <a:t>CMPT 379: Compilers</a:t>
            </a:r>
          </a:p>
          <a:p>
            <a:pPr>
              <a:spcBef>
                <a:spcPts val="480"/>
              </a:spcBef>
              <a:buClr>
                <a:srgbClr val="888888"/>
              </a:buClr>
              <a:buSzPct val="25000"/>
            </a:pPr>
            <a:r>
              <a:rPr lang="en-US" dirty="0">
                <a:solidFill>
                  <a:srgbClr val="888888"/>
                </a:solidFill>
                <a:ea typeface="Calibri"/>
                <a:sym typeface="Calibri"/>
              </a:rPr>
              <a:t>Instructor: Anoop Sarkar</a:t>
            </a:r>
          </a:p>
          <a:p>
            <a:pPr>
              <a:spcBef>
                <a:spcPts val="480"/>
              </a:spcBef>
              <a:buClr>
                <a:srgbClr val="888888"/>
              </a:buClr>
              <a:buSzPct val="25000"/>
            </a:pPr>
            <a:r>
              <a:rPr lang="en-US" sz="1800" dirty="0" err="1">
                <a:solidFill>
                  <a:srgbClr val="888888"/>
                </a:solidFill>
                <a:ea typeface="Calibri"/>
                <a:sym typeface="Calibri"/>
              </a:rPr>
              <a:t>anoopsarkar.github.io</a:t>
            </a:r>
            <a:r>
              <a:rPr lang="en-US" sz="1800" dirty="0">
                <a:solidFill>
                  <a:srgbClr val="888888"/>
                </a:solidFill>
                <a:ea typeface="Calibri"/>
                <a:sym typeface="Calibri"/>
              </a:rPr>
              <a:t>/compilers-class</a:t>
            </a:r>
          </a:p>
        </p:txBody>
      </p:sp>
      <p:sp>
        <p:nvSpPr>
          <p:cNvPr id="205" name="Shape 205"/>
          <p:cNvSpPr/>
          <p:nvPr/>
        </p:nvSpPr>
        <p:spPr>
          <a:xfrm>
            <a:off x="6588224" y="398262"/>
            <a:ext cx="2146955" cy="383175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SEM2: Type Systems</a:t>
            </a:r>
          </a:p>
        </p:txBody>
      </p:sp>
    </p:spTree>
    <p:extLst>
      <p:ext uri="{BB962C8B-B14F-4D97-AF65-F5344CB8AC3E}">
        <p14:creationId xmlns:p14="http://schemas.microsoft.com/office/powerpoint/2010/main" val="9207206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Inference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i="1"/>
              <a:t>Type inference</a:t>
            </a:r>
            <a:r>
              <a:rPr lang="en-US"/>
              <a:t> is the problem of determining the type of a statement from its body</a:t>
            </a:r>
          </a:p>
          <a:p>
            <a:pPr>
              <a:lnSpc>
                <a:spcPct val="90000"/>
              </a:lnSpc>
            </a:pPr>
            <a:r>
              <a:rPr lang="en-US"/>
              <a:t>Similar to type checking and coercion</a:t>
            </a:r>
          </a:p>
          <a:p>
            <a:pPr>
              <a:lnSpc>
                <a:spcPct val="90000"/>
              </a:lnSpc>
            </a:pPr>
            <a:r>
              <a:rPr lang="en-US"/>
              <a:t>But inference can be much more expressive when type variables can be used</a:t>
            </a:r>
          </a:p>
          <a:p>
            <a:pPr>
              <a:lnSpc>
                <a:spcPct val="90000"/>
              </a:lnSpc>
            </a:pPr>
            <a:r>
              <a:rPr lang="en-US"/>
              <a:t>For example, the type of the </a:t>
            </a:r>
            <a:r>
              <a:rPr lang="en-US" i="1"/>
              <a:t>map</a:t>
            </a:r>
            <a:r>
              <a:rPr lang="en-US"/>
              <a:t> function on previous page uses type variables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8D4C1-D837-4B43-B708-46EE69E3F791}" type="slidenum">
              <a:rPr lang="en-US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Variable Substitution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We can take a type variable in a type expression and substitute a value</a:t>
            </a:r>
          </a:p>
          <a:p>
            <a:pPr>
              <a:lnSpc>
                <a:spcPct val="90000"/>
              </a:lnSpc>
            </a:pPr>
            <a:r>
              <a:rPr lang="en-US"/>
              <a:t>In </a:t>
            </a:r>
            <a:r>
              <a:rPr lang="en-US" i="1"/>
              <a:t>list(</a:t>
            </a:r>
            <a:r>
              <a:rPr lang="en-US" i="1">
                <a:sym typeface="Symbol" charset="2"/>
              </a:rPr>
              <a:t>)</a:t>
            </a:r>
            <a:r>
              <a:rPr lang="en-US">
                <a:sym typeface="Symbol" charset="2"/>
              </a:rPr>
              <a:t> we can substitute the type </a:t>
            </a:r>
            <a:r>
              <a:rPr lang="en-US" i="1">
                <a:sym typeface="Symbol" charset="2"/>
              </a:rPr>
              <a:t>integer</a:t>
            </a:r>
            <a:r>
              <a:rPr lang="en-US">
                <a:sym typeface="Symbol" charset="2"/>
              </a:rPr>
              <a:t> for the variable </a:t>
            </a:r>
            <a:r>
              <a:rPr lang="en-US" i="1">
                <a:sym typeface="Symbol" charset="2"/>
              </a:rPr>
              <a:t></a:t>
            </a:r>
            <a:r>
              <a:rPr lang="en-US">
                <a:sym typeface="Symbol" charset="2"/>
              </a:rPr>
              <a:t> to get </a:t>
            </a:r>
            <a:r>
              <a:rPr lang="en-US" i="1">
                <a:sym typeface="Symbol" charset="2"/>
              </a:rPr>
              <a:t>list(integer)</a:t>
            </a:r>
          </a:p>
          <a:p>
            <a:pPr>
              <a:lnSpc>
                <a:spcPct val="90000"/>
              </a:lnSpc>
            </a:pPr>
            <a:r>
              <a:rPr lang="en-US" i="1"/>
              <a:t>list(integer) &lt; list(</a:t>
            </a:r>
            <a:r>
              <a:rPr lang="en-US" i="1">
                <a:sym typeface="Symbol" charset="2"/>
              </a:rPr>
              <a:t>)</a:t>
            </a:r>
            <a:r>
              <a:rPr lang="en-US">
                <a:sym typeface="Symbol" charset="2"/>
              </a:rPr>
              <a:t> means </a:t>
            </a:r>
            <a:r>
              <a:rPr lang="en-US" i="1">
                <a:sym typeface="Symbol" charset="2"/>
              </a:rPr>
              <a:t>list(integer)</a:t>
            </a:r>
            <a:r>
              <a:rPr lang="en-US">
                <a:sym typeface="Symbol" charset="2"/>
              </a:rPr>
              <a:t> is an instance of </a:t>
            </a:r>
            <a:r>
              <a:rPr lang="en-US" i="1">
                <a:sym typeface="Symbol" charset="2"/>
              </a:rPr>
              <a:t>list()</a:t>
            </a:r>
          </a:p>
          <a:p>
            <a:pPr>
              <a:lnSpc>
                <a:spcPct val="90000"/>
              </a:lnSpc>
            </a:pPr>
            <a:r>
              <a:rPr lang="en-US" i="1">
                <a:sym typeface="Symbol" charset="2"/>
              </a:rPr>
              <a:t>S(t)</a:t>
            </a:r>
            <a:r>
              <a:rPr lang="en-US">
                <a:sym typeface="Symbol" charset="2"/>
              </a:rPr>
              <a:t> is a substitution for type expr </a:t>
            </a:r>
            <a:r>
              <a:rPr lang="en-US" i="1">
                <a:sym typeface="Symbol" charset="2"/>
              </a:rPr>
              <a:t>t</a:t>
            </a:r>
            <a:endParaRPr lang="en-US">
              <a:sym typeface="Symbol" charset="2"/>
            </a:endParaRPr>
          </a:p>
          <a:p>
            <a:pPr>
              <a:lnSpc>
                <a:spcPct val="90000"/>
              </a:lnSpc>
            </a:pPr>
            <a:r>
              <a:rPr lang="en-US">
                <a:sym typeface="Symbol" charset="2"/>
              </a:rPr>
              <a:t>Replacing </a:t>
            </a:r>
            <a:r>
              <a:rPr lang="en-US" i="1">
                <a:sym typeface="Symbol" charset="2"/>
              </a:rPr>
              <a:t>integer</a:t>
            </a:r>
            <a:r>
              <a:rPr lang="en-US">
                <a:sym typeface="Symbol" charset="2"/>
              </a:rPr>
              <a:t> for </a:t>
            </a:r>
            <a:r>
              <a:rPr lang="en-US" i="1">
                <a:sym typeface="Symbol" charset="2"/>
              </a:rPr>
              <a:t> </a:t>
            </a:r>
            <a:r>
              <a:rPr lang="en-US">
                <a:sym typeface="Symbol" charset="2"/>
              </a:rPr>
              <a:t>is a substitution</a:t>
            </a:r>
            <a:endParaRPr lang="en-US" i="1">
              <a:sym typeface="Symbol" charset="2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BD030-B72A-FE45-8668-11E9D2035C6C}" type="slidenum">
              <a:rPr lang="en-US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Variable Substitution</a:t>
            </a:r>
          </a:p>
        </p:txBody>
      </p:sp>
      <p:sp>
        <p:nvSpPr>
          <p:cNvPr id="7782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100" i="1" dirty="0">
                <a:sym typeface="Symbol" charset="2"/>
              </a:rPr>
              <a:t>s &lt; t</a:t>
            </a:r>
            <a:r>
              <a:rPr lang="en-US" sz="2100" dirty="0">
                <a:sym typeface="Symbol" charset="2"/>
              </a:rPr>
              <a:t> means </a:t>
            </a:r>
            <a:r>
              <a:rPr lang="en-US" sz="2100" i="1" dirty="0">
                <a:sym typeface="Symbol" charset="2"/>
              </a:rPr>
              <a:t>s</a:t>
            </a:r>
            <a:r>
              <a:rPr lang="en-US" sz="2100" dirty="0">
                <a:sym typeface="Symbol" charset="2"/>
              </a:rPr>
              <a:t> is an instance of </a:t>
            </a:r>
            <a:r>
              <a:rPr lang="en-US" sz="2100" i="1" dirty="0">
                <a:sym typeface="Symbol" charset="2"/>
              </a:rPr>
              <a:t>t </a:t>
            </a:r>
          </a:p>
          <a:p>
            <a:r>
              <a:rPr lang="en-US" sz="2100" dirty="0">
                <a:sym typeface="Symbol" charset="2"/>
              </a:rPr>
              <a:t>Or </a:t>
            </a:r>
            <a:r>
              <a:rPr lang="en-US" sz="2100" i="1" dirty="0">
                <a:sym typeface="Symbol" charset="2"/>
              </a:rPr>
              <a:t>s</a:t>
            </a:r>
            <a:r>
              <a:rPr lang="en-US" sz="2100" dirty="0">
                <a:sym typeface="Symbol" charset="2"/>
              </a:rPr>
              <a:t> is more specific than </a:t>
            </a:r>
            <a:r>
              <a:rPr lang="en-US" sz="2100" i="1" dirty="0">
                <a:sym typeface="Symbol" charset="2"/>
              </a:rPr>
              <a:t>t</a:t>
            </a:r>
            <a:endParaRPr lang="en-US" sz="2100" dirty="0">
              <a:sym typeface="Symbol" charset="2"/>
            </a:endParaRPr>
          </a:p>
          <a:p>
            <a:r>
              <a:rPr lang="en-US" sz="2100" dirty="0">
                <a:sym typeface="Symbol" charset="2"/>
              </a:rPr>
              <a:t>Or </a:t>
            </a:r>
            <a:r>
              <a:rPr lang="en-US" sz="2100" i="1" dirty="0">
                <a:sym typeface="Symbol" charset="2"/>
              </a:rPr>
              <a:t>t</a:t>
            </a:r>
            <a:r>
              <a:rPr lang="en-US" sz="2100" dirty="0">
                <a:sym typeface="Symbol" charset="2"/>
              </a:rPr>
              <a:t> is more general than </a:t>
            </a:r>
            <a:r>
              <a:rPr lang="en-US" sz="2100" i="1" dirty="0">
                <a:sym typeface="Symbol" charset="2"/>
              </a:rPr>
              <a:t>s</a:t>
            </a:r>
          </a:p>
          <a:p>
            <a:r>
              <a:rPr lang="en-US" sz="2100" dirty="0"/>
              <a:t>Some more examples:</a:t>
            </a:r>
          </a:p>
          <a:p>
            <a:pPr lvl="1"/>
            <a:r>
              <a:rPr lang="en-US" sz="1800" i="1" dirty="0">
                <a:sym typeface="Symbol" charset="2"/>
              </a:rPr>
              <a:t>integer  integer &lt; </a:t>
            </a:r>
            <a:r>
              <a:rPr lang="en-US" sz="1800" i="1" dirty="0"/>
              <a:t> </a:t>
            </a:r>
            <a:r>
              <a:rPr lang="en-US" sz="1800" i="1" dirty="0">
                <a:sym typeface="Symbol" charset="2"/>
              </a:rPr>
              <a:t></a:t>
            </a:r>
            <a:r>
              <a:rPr lang="en-US" sz="1800" i="1" dirty="0"/>
              <a:t> </a:t>
            </a:r>
            <a:r>
              <a:rPr lang="en-US" sz="1800" i="1" dirty="0">
                <a:sym typeface="Symbol" charset="2"/>
              </a:rPr>
              <a:t></a:t>
            </a:r>
          </a:p>
          <a:p>
            <a:pPr lvl="1"/>
            <a:r>
              <a:rPr lang="en-US" sz="1800" i="1" dirty="0">
                <a:sym typeface="Symbol" charset="2"/>
              </a:rPr>
              <a:t>(integer  integer)  (integer  integer) &lt; </a:t>
            </a:r>
            <a:r>
              <a:rPr lang="en-US" sz="1800" i="1" dirty="0"/>
              <a:t> </a:t>
            </a:r>
            <a:r>
              <a:rPr lang="en-US" sz="1800" i="1" dirty="0">
                <a:sym typeface="Symbol" charset="2"/>
              </a:rPr>
              <a:t></a:t>
            </a:r>
            <a:r>
              <a:rPr lang="en-US" sz="1800" i="1" dirty="0"/>
              <a:t> </a:t>
            </a:r>
            <a:r>
              <a:rPr lang="en-US" sz="1800" i="1" dirty="0">
                <a:sym typeface="Symbol" charset="2"/>
              </a:rPr>
              <a:t></a:t>
            </a:r>
          </a:p>
          <a:p>
            <a:pPr lvl="1"/>
            <a:r>
              <a:rPr lang="en-US" sz="1800" i="1" dirty="0">
                <a:sym typeface="Symbol" charset="2"/>
              </a:rPr>
              <a:t>list() &lt; </a:t>
            </a:r>
          </a:p>
          <a:p>
            <a:pPr lvl="1"/>
            <a:r>
              <a:rPr lang="en-US" sz="1800" i="1" dirty="0">
                <a:sym typeface="Symbol" charset="2"/>
              </a:rPr>
              <a:t> &lt;  </a:t>
            </a:r>
            <a:r>
              <a:rPr lang="en-US" sz="1800" dirty="0">
                <a:sym typeface="Symbol" charset="2"/>
              </a:rPr>
              <a:t>and </a:t>
            </a:r>
            <a:r>
              <a:rPr lang="en-US" sz="1800" i="1" dirty="0">
                <a:sym typeface="Symbol" charset="2"/>
              </a:rPr>
              <a:t> &lt; </a:t>
            </a:r>
          </a:p>
          <a:p>
            <a:pPr lvl="1"/>
            <a:endParaRPr lang="en-US" sz="1800" i="1" dirty="0">
              <a:sym typeface="Symbol" charset="2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CB55-28E1-EE49-8FEB-B722B72E636F}" type="slidenum">
              <a:rPr lang="en-US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9" grpId="0" build="p" bldLvl="2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Expr Unification</a:t>
            </a:r>
          </a:p>
        </p:txBody>
      </p:sp>
      <p:sp>
        <p:nvSpPr>
          <p:cNvPr id="79877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100" dirty="0"/>
              <a:t>Incorrect type variable substitutions:</a:t>
            </a:r>
          </a:p>
          <a:p>
            <a:pPr lvl="1">
              <a:lnSpc>
                <a:spcPct val="90000"/>
              </a:lnSpc>
            </a:pPr>
            <a:r>
              <a:rPr lang="en-US" sz="1800" i="1" dirty="0">
                <a:sym typeface="Symbol" charset="2"/>
              </a:rPr>
              <a:t>integer &lt; </a:t>
            </a:r>
            <a:r>
              <a:rPr lang="en-US" sz="1800" i="1" dirty="0" err="1">
                <a:sym typeface="Symbol" charset="2"/>
              </a:rPr>
              <a:t>boolean</a:t>
            </a:r>
            <a:r>
              <a:rPr lang="en-US" sz="1800" i="1" dirty="0">
                <a:sym typeface="Symbol" charset="2"/>
              </a:rPr>
              <a:t> </a:t>
            </a:r>
            <a:r>
              <a:rPr lang="en-US" sz="1350" dirty="0">
                <a:sym typeface="Symbol" charset="2"/>
              </a:rPr>
              <a:t>(in some languages </a:t>
            </a:r>
            <a:r>
              <a:rPr lang="en-US" sz="1350" i="1" dirty="0" err="1">
                <a:sym typeface="Symbol" charset="2"/>
              </a:rPr>
              <a:t>boolean</a:t>
            </a:r>
            <a:r>
              <a:rPr lang="en-US" sz="1350" dirty="0">
                <a:sym typeface="Symbol" charset="2"/>
              </a:rPr>
              <a:t> &lt; </a:t>
            </a:r>
            <a:r>
              <a:rPr lang="en-US" sz="1350" i="1" dirty="0">
                <a:sym typeface="Symbol" charset="2"/>
              </a:rPr>
              <a:t>integer</a:t>
            </a:r>
            <a:r>
              <a:rPr lang="en-US" sz="1350" dirty="0">
                <a:sym typeface="Symbol" charset="2"/>
              </a:rPr>
              <a:t> is true)</a:t>
            </a:r>
          </a:p>
          <a:p>
            <a:pPr lvl="1">
              <a:lnSpc>
                <a:spcPct val="90000"/>
              </a:lnSpc>
            </a:pPr>
            <a:r>
              <a:rPr lang="en-US" sz="1800" i="1" dirty="0">
                <a:sym typeface="Symbol" charset="2"/>
              </a:rPr>
              <a:t>integer</a:t>
            </a:r>
            <a:r>
              <a:rPr lang="en-US" sz="1800" dirty="0">
                <a:sym typeface="Symbol" charset="2"/>
              </a:rPr>
              <a:t>  </a:t>
            </a:r>
            <a:r>
              <a:rPr lang="en-US" sz="1800" i="1" dirty="0" err="1">
                <a:sym typeface="Symbol" charset="2"/>
              </a:rPr>
              <a:t>boolean</a:t>
            </a:r>
            <a:r>
              <a:rPr lang="en-US" sz="1800" dirty="0">
                <a:sym typeface="Symbol" charset="2"/>
              </a:rPr>
              <a:t> &lt; </a:t>
            </a:r>
            <a:r>
              <a:rPr lang="en-US" sz="1800" dirty="0"/>
              <a:t> </a:t>
            </a:r>
            <a:r>
              <a:rPr lang="en-US" sz="1800" dirty="0">
                <a:sym typeface="Symbol" charset="2"/>
              </a:rPr>
              <a:t></a:t>
            </a:r>
            <a:r>
              <a:rPr lang="en-US" sz="1800" dirty="0"/>
              <a:t> </a:t>
            </a:r>
            <a:r>
              <a:rPr lang="en-US" sz="1800" dirty="0">
                <a:sym typeface="Symbol" charset="2"/>
              </a:rPr>
              <a:t></a:t>
            </a:r>
          </a:p>
          <a:p>
            <a:pPr lvl="1">
              <a:lnSpc>
                <a:spcPct val="90000"/>
              </a:lnSpc>
            </a:pPr>
            <a:r>
              <a:rPr lang="en-US" sz="1800" i="1" dirty="0">
                <a:sym typeface="Symbol" charset="2"/>
              </a:rPr>
              <a:t>integer</a:t>
            </a:r>
            <a:r>
              <a:rPr lang="en-US" sz="1800" dirty="0">
                <a:sym typeface="Symbol" charset="2"/>
              </a:rPr>
              <a:t>   &lt; </a:t>
            </a:r>
            <a:r>
              <a:rPr lang="en-US" sz="1800" dirty="0"/>
              <a:t> </a:t>
            </a:r>
            <a:r>
              <a:rPr lang="en-US" sz="1800" dirty="0">
                <a:sym typeface="Symbol" charset="2"/>
              </a:rPr>
              <a:t></a:t>
            </a:r>
            <a:r>
              <a:rPr lang="en-US" sz="1800" dirty="0"/>
              <a:t> </a:t>
            </a:r>
            <a:r>
              <a:rPr lang="en-US" sz="1800" dirty="0">
                <a:sym typeface="Symbol" charset="2"/>
              </a:rPr>
              <a:t></a:t>
            </a:r>
          </a:p>
          <a:p>
            <a:pPr>
              <a:lnSpc>
                <a:spcPct val="90000"/>
              </a:lnSpc>
            </a:pPr>
            <a:r>
              <a:rPr lang="en-US" sz="2100" dirty="0">
                <a:sym typeface="Symbol" charset="2"/>
              </a:rPr>
              <a:t>In general, there are many possible substitutions</a:t>
            </a:r>
          </a:p>
          <a:p>
            <a:pPr>
              <a:lnSpc>
                <a:spcPct val="90000"/>
              </a:lnSpc>
            </a:pPr>
            <a:r>
              <a:rPr lang="en-US" sz="2100" dirty="0">
                <a:sym typeface="Symbol" charset="2"/>
              </a:rPr>
              <a:t>Type </a:t>
            </a:r>
            <a:r>
              <a:rPr lang="en-US" sz="2100" dirty="0" err="1">
                <a:sym typeface="Symbol" charset="2"/>
              </a:rPr>
              <a:t>exprs</a:t>
            </a:r>
            <a:r>
              <a:rPr lang="en-US" sz="2100" dirty="0">
                <a:sym typeface="Symbol" charset="2"/>
              </a:rPr>
              <a:t> </a:t>
            </a:r>
            <a:r>
              <a:rPr lang="en-US" sz="2100" i="1" dirty="0">
                <a:sym typeface="Symbol" charset="2"/>
              </a:rPr>
              <a:t>s</a:t>
            </a:r>
            <a:r>
              <a:rPr lang="en-US" sz="2100" dirty="0">
                <a:sym typeface="Symbol" charset="2"/>
              </a:rPr>
              <a:t> and </a:t>
            </a:r>
            <a:r>
              <a:rPr lang="en-US" sz="2100" i="1" dirty="0">
                <a:sym typeface="Symbol" charset="2"/>
              </a:rPr>
              <a:t>t</a:t>
            </a:r>
            <a:r>
              <a:rPr lang="en-US" sz="2100" dirty="0">
                <a:sym typeface="Symbol" charset="2"/>
              </a:rPr>
              <a:t> unify if there is a substitution </a:t>
            </a:r>
            <a:r>
              <a:rPr lang="en-US" sz="2100" i="1" dirty="0">
                <a:sym typeface="Symbol" charset="2"/>
              </a:rPr>
              <a:t>S</a:t>
            </a:r>
            <a:r>
              <a:rPr lang="en-US" sz="2100" dirty="0">
                <a:sym typeface="Symbol" charset="2"/>
              </a:rPr>
              <a:t> that is most general such that </a:t>
            </a:r>
            <a:r>
              <a:rPr lang="en-US" sz="2100" i="1" dirty="0">
                <a:sym typeface="Symbol" charset="2"/>
              </a:rPr>
              <a:t>S(s) = S(t)</a:t>
            </a:r>
          </a:p>
          <a:p>
            <a:pPr>
              <a:lnSpc>
                <a:spcPct val="90000"/>
              </a:lnSpc>
            </a:pPr>
            <a:r>
              <a:rPr lang="en-US" sz="2100" dirty="0">
                <a:sym typeface="Symbol" charset="2"/>
              </a:rPr>
              <a:t>Such a substitution </a:t>
            </a:r>
            <a:r>
              <a:rPr lang="en-US" sz="2100" i="1" dirty="0">
                <a:sym typeface="Symbol" charset="2"/>
              </a:rPr>
              <a:t>S</a:t>
            </a:r>
            <a:r>
              <a:rPr lang="en-US" sz="2100" dirty="0">
                <a:sym typeface="Symbol" charset="2"/>
              </a:rPr>
              <a:t> is the </a:t>
            </a:r>
            <a:r>
              <a:rPr lang="en-US" sz="2100" i="1" dirty="0">
                <a:sym typeface="Symbol" charset="2"/>
              </a:rPr>
              <a:t>most general unifier</a:t>
            </a:r>
            <a:r>
              <a:rPr lang="en-US" sz="2100" dirty="0">
                <a:sym typeface="Symbol" charset="2"/>
              </a:rPr>
              <a:t> which imposes the fewest constraints on variables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2DF0A-29DA-C546-8B54-E00E5170536A}" type="slidenum">
              <a:rPr lang="en-US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7" grpId="0" build="p" bldLvl="2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Type Inference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100"/>
              <a:t>Example:</a:t>
            </a:r>
          </a:p>
          <a:p>
            <a:pPr lvl="1">
              <a:buFontTx/>
              <a:buNone/>
            </a:pPr>
            <a:r>
              <a:rPr lang="en-US" b="1" i="1"/>
              <a:t>fun</a:t>
            </a:r>
            <a:r>
              <a:rPr lang="en-US" i="1"/>
              <a:t> length (alist) = </a:t>
            </a:r>
          </a:p>
          <a:p>
            <a:pPr lvl="2">
              <a:buFontTx/>
              <a:buNone/>
            </a:pPr>
            <a:r>
              <a:rPr lang="en-US" sz="2100" b="1" i="1"/>
              <a:t>if</a:t>
            </a:r>
            <a:r>
              <a:rPr lang="en-US" sz="2100" i="1"/>
              <a:t> null(alist) </a:t>
            </a:r>
            <a:r>
              <a:rPr lang="en-US" sz="2100" b="1" i="1"/>
              <a:t>then</a:t>
            </a:r>
            <a:r>
              <a:rPr lang="en-US" sz="2100" i="1"/>
              <a:t> 0</a:t>
            </a:r>
          </a:p>
          <a:p>
            <a:pPr lvl="2">
              <a:buFontTx/>
              <a:buNone/>
            </a:pPr>
            <a:r>
              <a:rPr lang="en-US" sz="2100" b="1" i="1"/>
              <a:t>else</a:t>
            </a:r>
            <a:r>
              <a:rPr lang="en-US" sz="2100" i="1"/>
              <a:t> length(tl(alist)) + 1;</a:t>
            </a:r>
            <a:endParaRPr lang="en-US" sz="2100"/>
          </a:p>
          <a:p>
            <a:r>
              <a:rPr lang="en-US" sz="2100" i="1"/>
              <a:t>length</a:t>
            </a:r>
            <a:r>
              <a:rPr lang="en-US" sz="2100"/>
              <a:t> : </a:t>
            </a:r>
            <a:r>
              <a:rPr lang="en-US" sz="2100" i="1">
                <a:sym typeface="Symbol" charset="2"/>
              </a:rPr>
              <a:t></a:t>
            </a:r>
            <a:r>
              <a:rPr lang="en-US" sz="2100" i="1" baseline="-25000">
                <a:sym typeface="Symbol" charset="2"/>
              </a:rPr>
              <a:t>1</a:t>
            </a:r>
            <a:endParaRPr lang="en-US" sz="2100" i="1">
              <a:sym typeface="Symbol" charset="2"/>
            </a:endParaRPr>
          </a:p>
          <a:p>
            <a:r>
              <a:rPr lang="en-US" sz="2100" i="1">
                <a:sym typeface="Symbol" charset="2"/>
              </a:rPr>
              <a:t>null : list(</a:t>
            </a:r>
            <a:r>
              <a:rPr lang="en-US" sz="2100" i="1" baseline="-25000">
                <a:sym typeface="Symbol" charset="2"/>
              </a:rPr>
              <a:t>2</a:t>
            </a:r>
            <a:r>
              <a:rPr lang="en-US" sz="2100" i="1">
                <a:sym typeface="Symbol" charset="2"/>
              </a:rPr>
              <a:t>) </a:t>
            </a:r>
            <a:r>
              <a:rPr lang="en-US" sz="2100">
                <a:sym typeface="Symbol" charset="2"/>
              </a:rPr>
              <a:t> </a:t>
            </a:r>
            <a:r>
              <a:rPr lang="en-US" sz="2100" i="1">
                <a:sym typeface="Symbol" charset="2"/>
              </a:rPr>
              <a:t>boolean</a:t>
            </a:r>
          </a:p>
          <a:p>
            <a:r>
              <a:rPr lang="en-US" sz="2100" i="1">
                <a:sym typeface="Symbol" charset="2"/>
              </a:rPr>
              <a:t>alist : list(</a:t>
            </a:r>
            <a:r>
              <a:rPr lang="en-US" sz="2100" i="1" baseline="-25000">
                <a:sym typeface="Symbol" charset="2"/>
              </a:rPr>
              <a:t>2</a:t>
            </a:r>
            <a:r>
              <a:rPr lang="en-US" sz="2100" i="1">
                <a:sym typeface="Symbol" charset="2"/>
              </a:rPr>
              <a:t>)</a:t>
            </a:r>
          </a:p>
          <a:p>
            <a:r>
              <a:rPr lang="en-US" sz="2100" i="1">
                <a:sym typeface="Symbol" charset="2"/>
              </a:rPr>
              <a:t>null(alist) : boolean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0CB5-20D8-FF41-85B3-082DB83EE811}" type="slidenum">
              <a:rPr lang="en-US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1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(cont’d)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100" i="1" dirty="0">
                <a:sym typeface="Symbol" charset="2"/>
              </a:rPr>
              <a:t>0 : integer </a:t>
            </a:r>
          </a:p>
          <a:p>
            <a:pPr>
              <a:lnSpc>
                <a:spcPct val="90000"/>
              </a:lnSpc>
            </a:pPr>
            <a:r>
              <a:rPr lang="en-US" sz="2100" i="1" dirty="0" err="1">
                <a:sym typeface="Symbol" charset="2"/>
              </a:rPr>
              <a:t>tl</a:t>
            </a:r>
            <a:r>
              <a:rPr lang="en-US" sz="2100" i="1" dirty="0">
                <a:sym typeface="Symbol" charset="2"/>
              </a:rPr>
              <a:t> : list(</a:t>
            </a:r>
            <a:r>
              <a:rPr lang="en-US" sz="2100" i="1" baseline="-25000" dirty="0">
                <a:sym typeface="Symbol" charset="2"/>
              </a:rPr>
              <a:t>3</a:t>
            </a:r>
            <a:r>
              <a:rPr lang="en-US" sz="2100" i="1" dirty="0">
                <a:sym typeface="Symbol" charset="2"/>
              </a:rPr>
              <a:t>) </a:t>
            </a:r>
            <a:r>
              <a:rPr lang="en-US" sz="2100" dirty="0">
                <a:sym typeface="Symbol" charset="2"/>
              </a:rPr>
              <a:t> </a:t>
            </a:r>
            <a:r>
              <a:rPr lang="en-US" sz="2100" i="1" dirty="0">
                <a:sym typeface="Symbol" charset="2"/>
              </a:rPr>
              <a:t>list(</a:t>
            </a:r>
            <a:r>
              <a:rPr lang="en-US" sz="2100" i="1" baseline="-25000" dirty="0">
                <a:sym typeface="Symbol" charset="2"/>
              </a:rPr>
              <a:t>3</a:t>
            </a:r>
            <a:r>
              <a:rPr lang="en-US" sz="2100" i="1" dirty="0">
                <a:sym typeface="Symbol" charset="2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2100" i="1" dirty="0" err="1">
                <a:sym typeface="Symbol" charset="2"/>
              </a:rPr>
              <a:t>tl</a:t>
            </a:r>
            <a:r>
              <a:rPr lang="en-US" sz="2100" i="1" dirty="0">
                <a:sym typeface="Symbol" charset="2"/>
              </a:rPr>
              <a:t>(</a:t>
            </a:r>
            <a:r>
              <a:rPr lang="en-US" sz="2100" i="1" dirty="0" err="1">
                <a:sym typeface="Symbol" charset="2"/>
              </a:rPr>
              <a:t>alist</a:t>
            </a:r>
            <a:r>
              <a:rPr lang="en-US" sz="2100" i="1" dirty="0">
                <a:sym typeface="Symbol" charset="2"/>
              </a:rPr>
              <a:t>) : list(</a:t>
            </a:r>
            <a:r>
              <a:rPr lang="en-US" sz="2100" i="1" baseline="-25000" dirty="0">
                <a:sym typeface="Symbol" charset="2"/>
              </a:rPr>
              <a:t>2</a:t>
            </a:r>
            <a:r>
              <a:rPr lang="en-US" sz="2100" i="1" dirty="0">
                <a:sym typeface="Symbol" charset="2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2100" i="1" dirty="0">
                <a:sym typeface="Symbol" charset="2"/>
              </a:rPr>
              <a:t>length : list(</a:t>
            </a:r>
            <a:r>
              <a:rPr lang="en-US" sz="2100" i="1" baseline="-25000" dirty="0">
                <a:sym typeface="Symbol" charset="2"/>
              </a:rPr>
              <a:t>2</a:t>
            </a:r>
            <a:r>
              <a:rPr lang="en-US" sz="2100" i="1" dirty="0">
                <a:sym typeface="Symbol" charset="2"/>
              </a:rPr>
              <a:t>) </a:t>
            </a:r>
            <a:r>
              <a:rPr lang="en-US" sz="2100" dirty="0">
                <a:sym typeface="Symbol" charset="2"/>
              </a:rPr>
              <a:t> </a:t>
            </a:r>
            <a:r>
              <a:rPr lang="en-US" sz="2100" i="1" dirty="0">
                <a:sym typeface="Symbol" charset="2"/>
              </a:rPr>
              <a:t></a:t>
            </a:r>
            <a:r>
              <a:rPr lang="en-US" sz="2100" i="1" baseline="-25000" dirty="0">
                <a:sym typeface="Symbol" charset="2"/>
              </a:rPr>
              <a:t>4</a:t>
            </a:r>
          </a:p>
          <a:p>
            <a:pPr>
              <a:lnSpc>
                <a:spcPct val="90000"/>
              </a:lnSpc>
            </a:pPr>
            <a:r>
              <a:rPr lang="en-US" sz="2100" i="1" dirty="0">
                <a:sym typeface="Symbol" charset="2"/>
              </a:rPr>
              <a:t>length(</a:t>
            </a:r>
            <a:r>
              <a:rPr lang="en-US" sz="2100" i="1" dirty="0" err="1">
                <a:sym typeface="Symbol" charset="2"/>
              </a:rPr>
              <a:t>tl</a:t>
            </a:r>
            <a:r>
              <a:rPr lang="en-US" sz="2100" i="1" dirty="0">
                <a:sym typeface="Symbol" charset="2"/>
              </a:rPr>
              <a:t>(</a:t>
            </a:r>
            <a:r>
              <a:rPr lang="en-US" sz="2100" i="1" dirty="0" err="1">
                <a:sym typeface="Symbol" charset="2"/>
              </a:rPr>
              <a:t>alist</a:t>
            </a:r>
            <a:r>
              <a:rPr lang="en-US" sz="2100" i="1" dirty="0">
                <a:sym typeface="Symbol" charset="2"/>
              </a:rPr>
              <a:t>)) : </a:t>
            </a:r>
            <a:r>
              <a:rPr lang="en-US" sz="2100" i="1" baseline="-25000" dirty="0">
                <a:sym typeface="Symbol" charset="2"/>
              </a:rPr>
              <a:t>4</a:t>
            </a:r>
            <a:endParaRPr lang="en-US" sz="2100" i="1" dirty="0">
              <a:sym typeface="Symbol" charset="2"/>
            </a:endParaRPr>
          </a:p>
          <a:p>
            <a:pPr>
              <a:lnSpc>
                <a:spcPct val="90000"/>
              </a:lnSpc>
            </a:pPr>
            <a:r>
              <a:rPr lang="en-US" sz="2100" i="1" dirty="0">
                <a:sym typeface="Symbol" charset="2"/>
              </a:rPr>
              <a:t>1 : integer</a:t>
            </a:r>
          </a:p>
          <a:p>
            <a:pPr>
              <a:lnSpc>
                <a:spcPct val="90000"/>
              </a:lnSpc>
            </a:pPr>
            <a:r>
              <a:rPr lang="en-US" sz="2100" i="1" dirty="0">
                <a:sym typeface="Symbol" charset="2"/>
              </a:rPr>
              <a:t>+ : integer  integer </a:t>
            </a:r>
            <a:r>
              <a:rPr lang="en-US" sz="2100" dirty="0">
                <a:sym typeface="Symbol" charset="2"/>
              </a:rPr>
              <a:t></a:t>
            </a:r>
            <a:r>
              <a:rPr lang="en-US" sz="2100" i="1" dirty="0">
                <a:sym typeface="Symbol" charset="2"/>
              </a:rPr>
              <a:t> integer</a:t>
            </a:r>
          </a:p>
          <a:p>
            <a:pPr>
              <a:lnSpc>
                <a:spcPct val="90000"/>
              </a:lnSpc>
            </a:pPr>
            <a:r>
              <a:rPr lang="en-US" sz="2100" i="1" dirty="0">
                <a:sym typeface="Symbol" charset="2"/>
              </a:rPr>
              <a:t>if : </a:t>
            </a:r>
            <a:r>
              <a:rPr lang="en-US" sz="2100" i="1" dirty="0" err="1">
                <a:sym typeface="Symbol" charset="2"/>
              </a:rPr>
              <a:t>boolean</a:t>
            </a:r>
            <a:r>
              <a:rPr lang="en-US" sz="2100" i="1" dirty="0">
                <a:sym typeface="Symbol" charset="2"/>
              </a:rPr>
              <a:t>  </a:t>
            </a:r>
            <a:r>
              <a:rPr lang="en-US" sz="2100" i="1" baseline="-25000" dirty="0">
                <a:sym typeface="Symbol" charset="2"/>
              </a:rPr>
              <a:t>5</a:t>
            </a:r>
            <a:r>
              <a:rPr lang="en-US" sz="2100" i="1" dirty="0">
                <a:sym typeface="Symbol" charset="2"/>
              </a:rPr>
              <a:t>  </a:t>
            </a:r>
            <a:r>
              <a:rPr lang="en-US" sz="2100" i="1" baseline="-25000" dirty="0">
                <a:sym typeface="Symbol" charset="2"/>
              </a:rPr>
              <a:t>5</a:t>
            </a:r>
            <a:r>
              <a:rPr lang="en-US" sz="2100" i="1" dirty="0">
                <a:sym typeface="Symbol" charset="2"/>
              </a:rPr>
              <a:t> </a:t>
            </a:r>
            <a:r>
              <a:rPr lang="en-US" sz="2100" dirty="0">
                <a:sym typeface="Symbol" charset="2"/>
              </a:rPr>
              <a:t></a:t>
            </a:r>
            <a:r>
              <a:rPr lang="en-US" sz="2100" i="1" dirty="0">
                <a:sym typeface="Symbol" charset="2"/>
              </a:rPr>
              <a:t> </a:t>
            </a:r>
            <a:r>
              <a:rPr lang="en-US" sz="2100" i="1" baseline="-25000" dirty="0">
                <a:sym typeface="Symbol" charset="2"/>
              </a:rPr>
              <a:t>5</a:t>
            </a:r>
            <a:endParaRPr lang="en-US" sz="2100" i="1" dirty="0">
              <a:sym typeface="Symbol" charset="2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44AA6-CC98-6A42-84D8-E939FE550ECB}" type="slidenum">
              <a:rPr lang="en-US"/>
              <a:pPr/>
              <a:t>15</a:t>
            </a:fld>
            <a:endParaRPr lang="en-US"/>
          </a:p>
        </p:txBody>
      </p:sp>
      <p:sp>
        <p:nvSpPr>
          <p:cNvPr id="80900" name="Text Box 4"/>
          <p:cNvSpPr txBox="1">
            <a:spLocks noChangeArrowheads="1"/>
          </p:cNvSpPr>
          <p:nvPr/>
        </p:nvSpPr>
        <p:spPr bwMode="auto">
          <a:xfrm>
            <a:off x="5652950" y="2679762"/>
            <a:ext cx="2092432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/>
            <a:r>
              <a:rPr lang="en-US" sz="2100" i="1" dirty="0">
                <a:latin typeface="Calibri"/>
                <a:sym typeface="Symbol" charset="2"/>
              </a:rPr>
              <a:t>list(</a:t>
            </a:r>
            <a:r>
              <a:rPr lang="en-US" sz="2100" i="1" baseline="-25000" dirty="0">
                <a:latin typeface="Calibri"/>
                <a:sym typeface="Symbol" charset="2"/>
              </a:rPr>
              <a:t>2</a:t>
            </a:r>
            <a:r>
              <a:rPr lang="en-US" sz="2100" i="1" dirty="0">
                <a:latin typeface="Calibri"/>
                <a:sym typeface="Symbol" charset="2"/>
              </a:rPr>
              <a:t>) </a:t>
            </a:r>
            <a:r>
              <a:rPr lang="en-US" sz="2100" dirty="0">
                <a:latin typeface="Calibri"/>
                <a:sym typeface="Symbol" charset="2"/>
              </a:rPr>
              <a:t> </a:t>
            </a:r>
            <a:r>
              <a:rPr lang="en-US" sz="2100" i="1" dirty="0">
                <a:latin typeface="Calibri"/>
                <a:sym typeface="Symbol" charset="2"/>
              </a:rPr>
              <a:t></a:t>
            </a:r>
            <a:r>
              <a:rPr lang="en-US" sz="2100" i="1" baseline="-25000" dirty="0">
                <a:latin typeface="Calibri"/>
                <a:sym typeface="Symbol" charset="2"/>
              </a:rPr>
              <a:t>4</a:t>
            </a:r>
            <a:r>
              <a:rPr lang="en-US" sz="2100" i="1" dirty="0">
                <a:latin typeface="Calibri"/>
                <a:sym typeface="Symbol" charset="2"/>
              </a:rPr>
              <a:t> &lt; </a:t>
            </a:r>
            <a:r>
              <a:rPr lang="en-US" sz="2100" i="1" baseline="-25000" dirty="0">
                <a:latin typeface="Calibri"/>
                <a:sym typeface="Symbol" charset="2"/>
              </a:rPr>
              <a:t>1</a:t>
            </a:r>
          </a:p>
        </p:txBody>
      </p:sp>
      <p:sp>
        <p:nvSpPr>
          <p:cNvPr id="80901" name="Text Box 5"/>
          <p:cNvSpPr txBox="1">
            <a:spLocks noChangeArrowheads="1"/>
          </p:cNvSpPr>
          <p:nvPr/>
        </p:nvSpPr>
        <p:spPr bwMode="auto">
          <a:xfrm>
            <a:off x="5527873" y="3489852"/>
            <a:ext cx="1535292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/>
            <a:r>
              <a:rPr lang="en-US" sz="2100" i="1" dirty="0">
                <a:latin typeface="Calibri"/>
                <a:sym typeface="Symbol" charset="2"/>
              </a:rPr>
              <a:t> integer &lt; </a:t>
            </a:r>
            <a:r>
              <a:rPr lang="en-US" sz="2100" i="1" baseline="-25000" dirty="0">
                <a:latin typeface="Calibri"/>
                <a:sym typeface="Symbol" charset="2"/>
              </a:rPr>
              <a:t>4</a:t>
            </a:r>
          </a:p>
        </p:txBody>
      </p:sp>
      <p:sp>
        <p:nvSpPr>
          <p:cNvPr id="80902" name="Text Box 6"/>
          <p:cNvSpPr txBox="1">
            <a:spLocks noChangeArrowheads="1"/>
          </p:cNvSpPr>
          <p:nvPr/>
        </p:nvSpPr>
        <p:spPr bwMode="auto">
          <a:xfrm>
            <a:off x="5527873" y="3084807"/>
            <a:ext cx="1535292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/>
            <a:r>
              <a:rPr lang="en-US" sz="2100" i="1" dirty="0">
                <a:latin typeface="Calibri"/>
                <a:sym typeface="Symbol" charset="2"/>
              </a:rPr>
              <a:t> integer &lt; </a:t>
            </a:r>
            <a:r>
              <a:rPr lang="en-US" sz="2100" i="1" baseline="-25000" dirty="0">
                <a:latin typeface="Calibri"/>
                <a:sym typeface="Symbol" charset="2"/>
              </a:rPr>
              <a:t>5</a:t>
            </a:r>
          </a:p>
        </p:txBody>
      </p:sp>
      <p:sp>
        <p:nvSpPr>
          <p:cNvPr id="80903" name="Text Box 7"/>
          <p:cNvSpPr txBox="1">
            <a:spLocks noChangeArrowheads="1"/>
          </p:cNvSpPr>
          <p:nvPr/>
        </p:nvSpPr>
        <p:spPr bwMode="auto">
          <a:xfrm>
            <a:off x="4143272" y="1182264"/>
            <a:ext cx="3785203" cy="146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2100" b="1" i="1" dirty="0">
                <a:latin typeface="Calibri"/>
              </a:rPr>
              <a:t>fun</a:t>
            </a:r>
            <a:r>
              <a:rPr lang="en-US" sz="2100" i="1" dirty="0">
                <a:latin typeface="Calibri"/>
              </a:rPr>
              <a:t> length (</a:t>
            </a:r>
            <a:r>
              <a:rPr lang="en-US" sz="2100" i="1" dirty="0" err="1">
                <a:latin typeface="Calibri"/>
              </a:rPr>
              <a:t>alist</a:t>
            </a:r>
            <a:r>
              <a:rPr lang="en-US" sz="2100" i="1" dirty="0">
                <a:latin typeface="Calibri"/>
              </a:rPr>
              <a:t>) = </a:t>
            </a:r>
          </a:p>
          <a:p>
            <a:pPr lvl="1" eaLnBrk="1" hangingPunct="1">
              <a:spcBef>
                <a:spcPct val="20000"/>
              </a:spcBef>
            </a:pPr>
            <a:r>
              <a:rPr lang="en-US" sz="2100" b="1" i="1" dirty="0">
                <a:latin typeface="Calibri"/>
              </a:rPr>
              <a:t>if</a:t>
            </a:r>
            <a:r>
              <a:rPr lang="en-US" sz="2100" i="1" dirty="0">
                <a:latin typeface="Calibri"/>
              </a:rPr>
              <a:t> null(</a:t>
            </a:r>
            <a:r>
              <a:rPr lang="en-US" sz="2100" i="1" dirty="0" err="1">
                <a:latin typeface="Calibri"/>
              </a:rPr>
              <a:t>alist</a:t>
            </a:r>
            <a:r>
              <a:rPr lang="en-US" sz="2100" i="1" dirty="0">
                <a:latin typeface="Calibri"/>
              </a:rPr>
              <a:t>) </a:t>
            </a:r>
            <a:r>
              <a:rPr lang="en-US" sz="2100" b="1" i="1" dirty="0">
                <a:latin typeface="Calibri"/>
              </a:rPr>
              <a:t>then</a:t>
            </a:r>
            <a:r>
              <a:rPr lang="en-US" sz="2100" i="1" dirty="0">
                <a:latin typeface="Calibri"/>
              </a:rPr>
              <a:t> 0</a:t>
            </a:r>
          </a:p>
          <a:p>
            <a:pPr lvl="1" eaLnBrk="1" hangingPunct="1">
              <a:spcBef>
                <a:spcPct val="20000"/>
              </a:spcBef>
            </a:pPr>
            <a:r>
              <a:rPr lang="en-US" sz="2100" b="1" i="1" dirty="0">
                <a:latin typeface="Calibri"/>
              </a:rPr>
              <a:t>         else</a:t>
            </a:r>
            <a:r>
              <a:rPr lang="en-US" sz="2100" i="1" dirty="0">
                <a:latin typeface="Calibri"/>
              </a:rPr>
              <a:t> length(</a:t>
            </a:r>
            <a:r>
              <a:rPr lang="en-US" sz="2100" i="1" dirty="0" err="1">
                <a:latin typeface="Calibri"/>
              </a:rPr>
              <a:t>tl</a:t>
            </a:r>
            <a:r>
              <a:rPr lang="en-US" sz="2100" i="1" dirty="0">
                <a:latin typeface="Calibri"/>
              </a:rPr>
              <a:t>(</a:t>
            </a:r>
            <a:r>
              <a:rPr lang="en-US" sz="2100" i="1" dirty="0" err="1">
                <a:latin typeface="Calibri"/>
              </a:rPr>
              <a:t>alist</a:t>
            </a:r>
            <a:r>
              <a:rPr lang="en-US" sz="2100" i="1" dirty="0">
                <a:latin typeface="Calibri"/>
              </a:rPr>
              <a:t>)) + 1;</a:t>
            </a:r>
            <a:endParaRPr lang="en-US" sz="2100" dirty="0">
              <a:latin typeface="Calibri"/>
            </a:endParaRPr>
          </a:p>
          <a:p>
            <a:endParaRPr lang="en-US" sz="1800" dirty="0">
              <a:latin typeface="Calibri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2978764" y="4461960"/>
            <a:ext cx="3413114" cy="427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latin typeface="Calibri" panose="020F0502020204030204" pitchFamily="34" charset="0"/>
                <a:sym typeface="Symbol" charset="2"/>
              </a:rPr>
              <a:t>length : list(</a:t>
            </a:r>
            <a:r>
              <a:rPr lang="en-US" baseline="-25000" dirty="0">
                <a:latin typeface="Calibri" panose="020F0502020204030204" pitchFamily="34" charset="0"/>
                <a:sym typeface="Symbol" charset="2"/>
              </a:rPr>
              <a:t>2</a:t>
            </a:r>
            <a:r>
              <a:rPr lang="en-US" dirty="0">
                <a:latin typeface="Calibri" panose="020F0502020204030204" pitchFamily="34" charset="0"/>
                <a:sym typeface="Symbol" charset="2"/>
              </a:rPr>
              <a:t>)  integer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9" grpId="0" build="p" autoUpdateAnimBg="0"/>
      <p:bldP spid="80900" grpId="0" autoUpdateAnimBg="0"/>
      <p:bldP spid="80901" grpId="0" autoUpdateAnimBg="0"/>
      <p:bldP spid="80902" grpId="0" autoUpdateAnimBg="0"/>
      <p:bldP spid="10" grpId="0" autoUpdateAnimBg="0"/>
      <p:bldP spid="10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Unification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Algorithm for finding the </a:t>
            </a:r>
            <a:r>
              <a:rPr lang="en-US" b="1" i="1"/>
              <a:t>most general substitution</a:t>
            </a:r>
            <a:r>
              <a:rPr lang="en-US"/>
              <a:t> </a:t>
            </a:r>
            <a:r>
              <a:rPr lang="en-US" i="1"/>
              <a:t>S</a:t>
            </a:r>
            <a:r>
              <a:rPr lang="en-US"/>
              <a:t> such that </a:t>
            </a:r>
            <a:r>
              <a:rPr lang="en-US" i="1"/>
              <a:t>S(s) = S(t)</a:t>
            </a:r>
          </a:p>
          <a:p>
            <a:r>
              <a:rPr lang="en-US"/>
              <a:t>Also called the </a:t>
            </a:r>
            <a:r>
              <a:rPr lang="en-US" b="1" i="1"/>
              <a:t>most general unifier</a:t>
            </a:r>
            <a:endParaRPr lang="en-US" i="1"/>
          </a:p>
          <a:p>
            <a:r>
              <a:rPr lang="en-US" i="1"/>
              <a:t>unify(m, n) </a:t>
            </a:r>
            <a:r>
              <a:rPr lang="en-US"/>
              <a:t>unifies two type exprs </a:t>
            </a:r>
            <a:r>
              <a:rPr lang="en-US" i="1"/>
              <a:t>m</a:t>
            </a:r>
            <a:r>
              <a:rPr lang="en-US"/>
              <a:t> and </a:t>
            </a:r>
            <a:r>
              <a:rPr lang="en-US" i="1"/>
              <a:t>n</a:t>
            </a:r>
            <a:r>
              <a:rPr lang="en-US"/>
              <a:t> and returns true/false if they can be unified</a:t>
            </a:r>
          </a:p>
          <a:p>
            <a:r>
              <a:rPr lang="en-US"/>
              <a:t>Side effect is to keep track of the </a:t>
            </a:r>
            <a:r>
              <a:rPr lang="en-US" i="1"/>
              <a:t>mgu</a:t>
            </a:r>
            <a:r>
              <a:rPr lang="en-US"/>
              <a:t> substitution for unification to succeed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E6BC4-7074-244D-9CF0-37A584BC2658}" type="slidenum">
              <a:rPr lang="en-US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Unification Algorithm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We will explain the algorithm using an example:</a:t>
            </a:r>
          </a:p>
          <a:p>
            <a:pPr lvl="1">
              <a:lnSpc>
                <a:spcPct val="90000"/>
              </a:lnSpc>
            </a:pPr>
            <a:r>
              <a:rPr lang="en-US"/>
              <a:t>E: ((</a:t>
            </a:r>
            <a:r>
              <a:rPr lang="en-US" i="1">
                <a:solidFill>
                  <a:schemeClr val="tx2"/>
                </a:solidFill>
                <a:sym typeface="Symbol" charset="2"/>
              </a:rPr>
              <a:t>1</a:t>
            </a:r>
            <a:r>
              <a:rPr lang="en-US" i="1"/>
              <a:t> </a:t>
            </a:r>
            <a:r>
              <a:rPr lang="en-US" i="1">
                <a:sym typeface="Symbol" charset="2"/>
              </a:rPr>
              <a:t></a:t>
            </a:r>
            <a:r>
              <a:rPr lang="en-US" i="1"/>
              <a:t> </a:t>
            </a:r>
            <a:r>
              <a:rPr lang="en-US" i="1">
                <a:solidFill>
                  <a:schemeClr val="accent2"/>
                </a:solidFill>
                <a:sym typeface="Symbol" charset="2"/>
              </a:rPr>
              <a:t>2</a:t>
            </a:r>
            <a:r>
              <a:rPr lang="en-US" i="1">
                <a:sym typeface="Symbol" charset="2"/>
              </a:rPr>
              <a:t>)</a:t>
            </a:r>
            <a:r>
              <a:rPr lang="en-US" i="1"/>
              <a:t> </a:t>
            </a:r>
            <a:r>
              <a:rPr lang="en-US" i="1">
                <a:sym typeface="Symbol" charset="2"/>
              </a:rPr>
              <a:t></a:t>
            </a:r>
            <a:r>
              <a:rPr lang="en-US" i="1"/>
              <a:t> list(</a:t>
            </a:r>
            <a:r>
              <a:rPr lang="en-US" i="1">
                <a:sym typeface="Symbol" charset="2"/>
              </a:rPr>
              <a:t>3)) </a:t>
            </a:r>
            <a:r>
              <a:rPr lang="en-US" i="1"/>
              <a:t> list(</a:t>
            </a:r>
            <a:r>
              <a:rPr lang="en-US" i="1">
                <a:solidFill>
                  <a:schemeClr val="accent2"/>
                </a:solidFill>
                <a:sym typeface="Symbol" charset="2"/>
              </a:rPr>
              <a:t>2</a:t>
            </a:r>
            <a:r>
              <a:rPr lang="en-US" i="1">
                <a:sym typeface="Symbol" charset="2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/>
              <a:t>F: ((</a:t>
            </a:r>
            <a:r>
              <a:rPr lang="en-US" i="1">
                <a:solidFill>
                  <a:schemeClr val="accent2"/>
                </a:solidFill>
                <a:sym typeface="Symbol" charset="2"/>
              </a:rPr>
              <a:t>3</a:t>
            </a:r>
            <a:r>
              <a:rPr lang="en-US" i="1"/>
              <a:t> </a:t>
            </a:r>
            <a:r>
              <a:rPr lang="en-US" i="1">
                <a:sym typeface="Symbol" charset="2"/>
              </a:rPr>
              <a:t></a:t>
            </a:r>
            <a:r>
              <a:rPr lang="en-US" i="1"/>
              <a:t> </a:t>
            </a:r>
            <a:r>
              <a:rPr lang="en-US" i="1">
                <a:sym typeface="Symbol" charset="2"/>
              </a:rPr>
              <a:t>4)</a:t>
            </a:r>
            <a:r>
              <a:rPr lang="en-US" i="1"/>
              <a:t> </a:t>
            </a:r>
            <a:r>
              <a:rPr lang="en-US" i="1">
                <a:sym typeface="Symbol" charset="2"/>
              </a:rPr>
              <a:t></a:t>
            </a:r>
            <a:r>
              <a:rPr lang="en-US" i="1"/>
              <a:t> list(</a:t>
            </a:r>
            <a:r>
              <a:rPr lang="en-US" i="1">
                <a:solidFill>
                  <a:schemeClr val="accent2"/>
                </a:solidFill>
                <a:sym typeface="Symbol" charset="2"/>
              </a:rPr>
              <a:t>3</a:t>
            </a:r>
            <a:r>
              <a:rPr lang="en-US" i="1">
                <a:sym typeface="Symbol" charset="2"/>
              </a:rPr>
              <a:t>)) </a:t>
            </a:r>
            <a:r>
              <a:rPr lang="en-US" i="1"/>
              <a:t> </a:t>
            </a:r>
            <a:r>
              <a:rPr lang="en-US" i="1">
                <a:sym typeface="Symbol" charset="2"/>
              </a:rPr>
              <a:t>5</a:t>
            </a:r>
          </a:p>
          <a:p>
            <a:pPr>
              <a:lnSpc>
                <a:spcPct val="90000"/>
              </a:lnSpc>
            </a:pPr>
            <a:r>
              <a:rPr lang="en-US"/>
              <a:t>What is the most general unifier?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S</a:t>
            </a:r>
            <a:r>
              <a:rPr lang="en-US" sz="1800" baseline="-25000"/>
              <a:t>1</a:t>
            </a:r>
            <a:r>
              <a:rPr lang="en-US" sz="1800"/>
              <a:t>(E) = S</a:t>
            </a:r>
            <a:r>
              <a:rPr lang="en-US" sz="1800" baseline="-25000"/>
              <a:t>1</a:t>
            </a:r>
            <a:r>
              <a:rPr lang="en-US" sz="1800"/>
              <a:t>(F)</a:t>
            </a:r>
            <a:r>
              <a:rPr lang="en-US"/>
              <a:t> ((</a:t>
            </a:r>
            <a:r>
              <a:rPr lang="en-US" i="1">
                <a:solidFill>
                  <a:schemeClr val="accent2"/>
                </a:solidFill>
                <a:sym typeface="Symbol" charset="2"/>
              </a:rPr>
              <a:t>1</a:t>
            </a:r>
            <a:r>
              <a:rPr lang="en-US" i="1"/>
              <a:t> </a:t>
            </a:r>
            <a:r>
              <a:rPr lang="en-US" i="1">
                <a:sym typeface="Symbol" charset="2"/>
              </a:rPr>
              <a:t></a:t>
            </a:r>
            <a:r>
              <a:rPr lang="en-US" i="1"/>
              <a:t> </a:t>
            </a:r>
            <a:r>
              <a:rPr lang="en-US" i="1">
                <a:solidFill>
                  <a:srgbClr val="008000"/>
                </a:solidFill>
                <a:sym typeface="Symbol" charset="2"/>
              </a:rPr>
              <a:t>1</a:t>
            </a:r>
            <a:r>
              <a:rPr lang="en-US" i="1">
                <a:sym typeface="Symbol" charset="2"/>
              </a:rPr>
              <a:t>)</a:t>
            </a:r>
            <a:r>
              <a:rPr lang="en-US" i="1"/>
              <a:t> </a:t>
            </a:r>
            <a:r>
              <a:rPr lang="en-US" i="1">
                <a:sym typeface="Symbol" charset="2"/>
              </a:rPr>
              <a:t></a:t>
            </a:r>
            <a:r>
              <a:rPr lang="en-US" i="1"/>
              <a:t> list(</a:t>
            </a:r>
            <a:r>
              <a:rPr lang="en-US" i="1">
                <a:solidFill>
                  <a:schemeClr val="accent2"/>
                </a:solidFill>
                <a:sym typeface="Symbol" charset="2"/>
              </a:rPr>
              <a:t>1</a:t>
            </a:r>
            <a:r>
              <a:rPr lang="en-US" i="1">
                <a:sym typeface="Symbol" charset="2"/>
              </a:rPr>
              <a:t>)) </a:t>
            </a:r>
            <a:r>
              <a:rPr lang="en-US" i="1"/>
              <a:t> list(</a:t>
            </a:r>
            <a:r>
              <a:rPr lang="en-US" i="1">
                <a:solidFill>
                  <a:srgbClr val="008000"/>
                </a:solidFill>
                <a:sym typeface="Symbol" charset="2"/>
              </a:rPr>
              <a:t>1</a:t>
            </a:r>
            <a:r>
              <a:rPr lang="en-US" i="1">
                <a:sym typeface="Symbol" charset="2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S</a:t>
            </a:r>
            <a:r>
              <a:rPr lang="en-US" sz="1800" baseline="-25000"/>
              <a:t>2</a:t>
            </a:r>
            <a:r>
              <a:rPr lang="en-US" sz="1800"/>
              <a:t>(E) = S</a:t>
            </a:r>
            <a:r>
              <a:rPr lang="en-US" sz="1800" baseline="-25000"/>
              <a:t>2</a:t>
            </a:r>
            <a:r>
              <a:rPr lang="en-US" sz="1800"/>
              <a:t>(F)</a:t>
            </a:r>
            <a:r>
              <a:rPr lang="en-US"/>
              <a:t> ((</a:t>
            </a:r>
            <a:r>
              <a:rPr lang="en-US" i="1">
                <a:solidFill>
                  <a:schemeClr val="accent2"/>
                </a:solidFill>
                <a:sym typeface="Symbol" charset="2"/>
              </a:rPr>
              <a:t>1</a:t>
            </a:r>
            <a:r>
              <a:rPr lang="en-US" i="1"/>
              <a:t> </a:t>
            </a:r>
            <a:r>
              <a:rPr lang="en-US" i="1">
                <a:sym typeface="Symbol" charset="2"/>
              </a:rPr>
              <a:t></a:t>
            </a:r>
            <a:r>
              <a:rPr lang="en-US" i="1"/>
              <a:t> </a:t>
            </a:r>
            <a:r>
              <a:rPr lang="en-US" i="1">
                <a:solidFill>
                  <a:srgbClr val="008000"/>
                </a:solidFill>
                <a:sym typeface="Symbol" charset="2"/>
              </a:rPr>
              <a:t>2</a:t>
            </a:r>
            <a:r>
              <a:rPr lang="en-US" i="1">
                <a:sym typeface="Symbol" charset="2"/>
              </a:rPr>
              <a:t>)</a:t>
            </a:r>
            <a:r>
              <a:rPr lang="en-US" i="1"/>
              <a:t> </a:t>
            </a:r>
            <a:r>
              <a:rPr lang="en-US" i="1">
                <a:sym typeface="Symbol" charset="2"/>
              </a:rPr>
              <a:t></a:t>
            </a:r>
            <a:r>
              <a:rPr lang="en-US" i="1"/>
              <a:t> list(</a:t>
            </a:r>
            <a:r>
              <a:rPr lang="en-US" i="1">
                <a:solidFill>
                  <a:schemeClr val="accent2"/>
                </a:solidFill>
                <a:sym typeface="Symbol" charset="2"/>
              </a:rPr>
              <a:t>1</a:t>
            </a:r>
            <a:r>
              <a:rPr lang="en-US" i="1">
                <a:sym typeface="Symbol" charset="2"/>
              </a:rPr>
              <a:t>)) </a:t>
            </a:r>
            <a:r>
              <a:rPr lang="en-US" i="1"/>
              <a:t> list(</a:t>
            </a:r>
            <a:r>
              <a:rPr lang="en-US" i="1">
                <a:solidFill>
                  <a:srgbClr val="008000"/>
                </a:solidFill>
                <a:sym typeface="Symbol" charset="2"/>
              </a:rPr>
              <a:t>2</a:t>
            </a:r>
            <a:r>
              <a:rPr lang="en-US" i="1">
                <a:sym typeface="Symbol" charset="2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S</a:t>
            </a:r>
            <a:r>
              <a:rPr lang="en-US" sz="1800" baseline="-25000"/>
              <a:t>3</a:t>
            </a:r>
            <a:r>
              <a:rPr lang="en-US" sz="1800"/>
              <a:t>(E) = S</a:t>
            </a:r>
            <a:r>
              <a:rPr lang="en-US" sz="1800" baseline="-25000"/>
              <a:t>3</a:t>
            </a:r>
            <a:r>
              <a:rPr lang="en-US" sz="1800"/>
              <a:t>(F)</a:t>
            </a:r>
            <a:r>
              <a:rPr lang="en-US"/>
              <a:t> ((</a:t>
            </a:r>
            <a:r>
              <a:rPr lang="en-US" i="1">
                <a:solidFill>
                  <a:schemeClr val="accent2"/>
                </a:solidFill>
                <a:sym typeface="Symbol" charset="2"/>
              </a:rPr>
              <a:t>3</a:t>
            </a:r>
            <a:r>
              <a:rPr lang="en-US" i="1"/>
              <a:t> </a:t>
            </a:r>
            <a:r>
              <a:rPr lang="en-US" i="1">
                <a:sym typeface="Symbol" charset="2"/>
              </a:rPr>
              <a:t></a:t>
            </a:r>
            <a:r>
              <a:rPr lang="en-US" i="1"/>
              <a:t> </a:t>
            </a:r>
            <a:r>
              <a:rPr lang="en-US" i="1">
                <a:solidFill>
                  <a:srgbClr val="008000"/>
                </a:solidFill>
                <a:sym typeface="Symbol" charset="2"/>
              </a:rPr>
              <a:t>2</a:t>
            </a:r>
            <a:r>
              <a:rPr lang="en-US" i="1">
                <a:sym typeface="Symbol" charset="2"/>
              </a:rPr>
              <a:t>)</a:t>
            </a:r>
            <a:r>
              <a:rPr lang="en-US" i="1"/>
              <a:t> </a:t>
            </a:r>
            <a:r>
              <a:rPr lang="en-US" i="1">
                <a:sym typeface="Symbol" charset="2"/>
              </a:rPr>
              <a:t></a:t>
            </a:r>
            <a:r>
              <a:rPr lang="en-US" i="1"/>
              <a:t> list(</a:t>
            </a:r>
            <a:r>
              <a:rPr lang="en-US" i="1">
                <a:solidFill>
                  <a:schemeClr val="accent2"/>
                </a:solidFill>
                <a:sym typeface="Symbol" charset="2"/>
              </a:rPr>
              <a:t>3</a:t>
            </a:r>
            <a:r>
              <a:rPr lang="en-US" i="1">
                <a:sym typeface="Symbol" charset="2"/>
              </a:rPr>
              <a:t>)) </a:t>
            </a:r>
            <a:r>
              <a:rPr lang="en-US" i="1"/>
              <a:t> list(</a:t>
            </a:r>
            <a:r>
              <a:rPr lang="en-US" i="1">
                <a:solidFill>
                  <a:srgbClr val="008000"/>
                </a:solidFill>
                <a:sym typeface="Symbol" charset="2"/>
              </a:rPr>
              <a:t>2</a:t>
            </a:r>
            <a:r>
              <a:rPr lang="en-US" i="1">
                <a:sym typeface="Symbol" charset="2"/>
              </a:rPr>
              <a:t>)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0F67E-4229-D041-AF01-30626F0A4003}" type="slidenum">
              <a:rPr lang="en-US"/>
              <a:pPr/>
              <a:t>17</a:t>
            </a:fld>
            <a:endParaRPr lang="en-US"/>
          </a:p>
        </p:txBody>
      </p:sp>
      <p:grpSp>
        <p:nvGrpSpPr>
          <p:cNvPr id="82950" name="Group 6"/>
          <p:cNvGrpSpPr>
            <a:grpSpLocks/>
          </p:cNvGrpSpPr>
          <p:nvPr/>
        </p:nvGrpSpPr>
        <p:grpSpPr bwMode="auto">
          <a:xfrm>
            <a:off x="5508104" y="3363838"/>
            <a:ext cx="310754" cy="711994"/>
            <a:chOff x="432" y="3072"/>
            <a:chExt cx="261" cy="598"/>
          </a:xfrm>
        </p:grpSpPr>
        <p:sp>
          <p:nvSpPr>
            <p:cNvPr id="82948" name="Text Box 4"/>
            <p:cNvSpPr txBox="1">
              <a:spLocks noChangeArrowheads="1"/>
            </p:cNvSpPr>
            <p:nvPr/>
          </p:nvSpPr>
          <p:spPr bwMode="auto">
            <a:xfrm>
              <a:off x="432" y="3360"/>
              <a:ext cx="261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800" dirty="0">
                  <a:latin typeface="Calibri"/>
                  <a:sym typeface="Symbol" charset="2"/>
                </a:rPr>
                <a:t></a:t>
              </a:r>
              <a:endParaRPr lang="en-US" sz="1800" dirty="0">
                <a:latin typeface="Calibri"/>
              </a:endParaRPr>
            </a:p>
          </p:txBody>
        </p:sp>
        <p:sp>
          <p:nvSpPr>
            <p:cNvPr id="82949" name="Text Box 5"/>
            <p:cNvSpPr txBox="1">
              <a:spLocks noChangeArrowheads="1"/>
            </p:cNvSpPr>
            <p:nvPr/>
          </p:nvSpPr>
          <p:spPr bwMode="auto">
            <a:xfrm>
              <a:off x="432" y="3072"/>
              <a:ext cx="261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800" dirty="0">
                  <a:latin typeface="Calibri"/>
                  <a:sym typeface="Symbol" charset="2"/>
                </a:rPr>
                <a:t></a:t>
              </a:r>
              <a:endParaRPr lang="en-US" sz="1800" dirty="0">
                <a:latin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7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Unification Algorithm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>
          <a:xfrm>
            <a:off x="1657350" y="1485900"/>
            <a:ext cx="5886450" cy="457200"/>
          </a:xfrm>
        </p:spPr>
        <p:txBody>
          <a:bodyPr/>
          <a:lstStyle/>
          <a:p>
            <a:pPr>
              <a:buFontTx/>
              <a:buNone/>
            </a:pPr>
            <a:r>
              <a:rPr lang="en-US"/>
              <a:t>E: ((</a:t>
            </a:r>
            <a:r>
              <a:rPr lang="en-US" i="1">
                <a:solidFill>
                  <a:schemeClr val="tx2"/>
                </a:solidFill>
                <a:sym typeface="Symbol" charset="2"/>
              </a:rPr>
              <a:t>1</a:t>
            </a:r>
            <a:r>
              <a:rPr lang="en-US" i="1"/>
              <a:t> </a:t>
            </a:r>
            <a:r>
              <a:rPr lang="en-US" i="1">
                <a:sym typeface="Symbol" charset="2"/>
              </a:rPr>
              <a:t></a:t>
            </a:r>
            <a:r>
              <a:rPr lang="en-US" i="1"/>
              <a:t> </a:t>
            </a:r>
            <a:r>
              <a:rPr lang="en-US" i="1">
                <a:solidFill>
                  <a:schemeClr val="accent2"/>
                </a:solidFill>
                <a:sym typeface="Symbol" charset="2"/>
              </a:rPr>
              <a:t>2</a:t>
            </a:r>
            <a:r>
              <a:rPr lang="en-US" i="1">
                <a:sym typeface="Symbol" charset="2"/>
              </a:rPr>
              <a:t>)</a:t>
            </a:r>
            <a:r>
              <a:rPr lang="en-US" i="1"/>
              <a:t> </a:t>
            </a:r>
            <a:r>
              <a:rPr lang="en-US" i="1">
                <a:sym typeface="Symbol" charset="2"/>
              </a:rPr>
              <a:t></a:t>
            </a:r>
            <a:r>
              <a:rPr lang="en-US" i="1"/>
              <a:t> list(</a:t>
            </a:r>
            <a:r>
              <a:rPr lang="en-US" i="1">
                <a:sym typeface="Symbol" charset="2"/>
              </a:rPr>
              <a:t>3)) </a:t>
            </a:r>
            <a:r>
              <a:rPr lang="en-US" i="1"/>
              <a:t> list(</a:t>
            </a:r>
            <a:r>
              <a:rPr lang="en-US" i="1">
                <a:solidFill>
                  <a:schemeClr val="accent2"/>
                </a:solidFill>
                <a:sym typeface="Symbol" charset="2"/>
              </a:rPr>
              <a:t>2</a:t>
            </a:r>
            <a:r>
              <a:rPr lang="en-US" i="1">
                <a:sym typeface="Symbol" charset="2"/>
              </a:rPr>
              <a:t>)</a:t>
            </a:r>
            <a:endParaRPr lang="en-US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AAADF-6CB7-2E44-9F85-ABD893900CB1}" type="slidenum">
              <a:rPr lang="en-US"/>
              <a:pPr/>
              <a:t>18</a:t>
            </a:fld>
            <a:endParaRPr lang="en-US"/>
          </a:p>
        </p:txBody>
      </p:sp>
      <p:sp>
        <p:nvSpPr>
          <p:cNvPr id="83972" name="Text Box 4"/>
          <p:cNvSpPr txBox="1">
            <a:spLocks noChangeArrowheads="1"/>
          </p:cNvSpPr>
          <p:nvPr/>
        </p:nvSpPr>
        <p:spPr bwMode="auto">
          <a:xfrm>
            <a:off x="4114800" y="2114550"/>
            <a:ext cx="7248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latin typeface="Calibri"/>
                <a:sym typeface="Symbol" charset="2"/>
              </a:rPr>
              <a:t>:1</a:t>
            </a:r>
          </a:p>
        </p:txBody>
      </p:sp>
      <p:sp>
        <p:nvSpPr>
          <p:cNvPr id="83973" name="Text Box 5"/>
          <p:cNvSpPr txBox="1">
            <a:spLocks noChangeArrowheads="1"/>
          </p:cNvSpPr>
          <p:nvPr/>
        </p:nvSpPr>
        <p:spPr bwMode="auto">
          <a:xfrm>
            <a:off x="3257550" y="2743200"/>
            <a:ext cx="7248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latin typeface="Calibri"/>
                <a:sym typeface="Symbol" charset="2"/>
              </a:rPr>
              <a:t>:2</a:t>
            </a:r>
          </a:p>
        </p:txBody>
      </p:sp>
      <p:sp>
        <p:nvSpPr>
          <p:cNvPr id="83974" name="Text Box 6"/>
          <p:cNvSpPr txBox="1">
            <a:spLocks noChangeArrowheads="1"/>
          </p:cNvSpPr>
          <p:nvPr/>
        </p:nvSpPr>
        <p:spPr bwMode="auto">
          <a:xfrm>
            <a:off x="4914900" y="2686050"/>
            <a:ext cx="78233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latin typeface="Calibri"/>
              </a:rPr>
              <a:t>list:8</a:t>
            </a:r>
          </a:p>
        </p:txBody>
      </p:sp>
      <p:sp>
        <p:nvSpPr>
          <p:cNvPr id="83975" name="Text Box 7"/>
          <p:cNvSpPr txBox="1">
            <a:spLocks noChangeArrowheads="1"/>
          </p:cNvSpPr>
          <p:nvPr/>
        </p:nvSpPr>
        <p:spPr bwMode="auto">
          <a:xfrm>
            <a:off x="2457450" y="3314700"/>
            <a:ext cx="7248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latin typeface="Calibri"/>
                <a:sym typeface="Symbol" charset="2"/>
              </a:rPr>
              <a:t>:3</a:t>
            </a:r>
          </a:p>
        </p:txBody>
      </p:sp>
      <p:sp>
        <p:nvSpPr>
          <p:cNvPr id="83976" name="Text Box 8"/>
          <p:cNvSpPr txBox="1">
            <a:spLocks noChangeArrowheads="1"/>
          </p:cNvSpPr>
          <p:nvPr/>
        </p:nvSpPr>
        <p:spPr bwMode="auto">
          <a:xfrm>
            <a:off x="1943100" y="4000500"/>
            <a:ext cx="77136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solidFill>
                  <a:schemeClr val="tx2"/>
                </a:solidFill>
                <a:latin typeface="Calibri"/>
                <a:sym typeface="Symbol" charset="2"/>
              </a:rPr>
              <a:t>1:4</a:t>
            </a:r>
          </a:p>
        </p:txBody>
      </p:sp>
      <p:sp>
        <p:nvSpPr>
          <p:cNvPr id="83977" name="Text Box 9"/>
          <p:cNvSpPr txBox="1">
            <a:spLocks noChangeArrowheads="1"/>
          </p:cNvSpPr>
          <p:nvPr/>
        </p:nvSpPr>
        <p:spPr bwMode="auto">
          <a:xfrm>
            <a:off x="3200400" y="4000500"/>
            <a:ext cx="77136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solidFill>
                  <a:schemeClr val="accent2"/>
                </a:solidFill>
                <a:latin typeface="Calibri"/>
                <a:sym typeface="Symbol" charset="2"/>
              </a:rPr>
              <a:t>2:5</a:t>
            </a:r>
          </a:p>
        </p:txBody>
      </p:sp>
      <p:sp>
        <p:nvSpPr>
          <p:cNvPr id="83978" name="Text Box 10"/>
          <p:cNvSpPr txBox="1">
            <a:spLocks noChangeArrowheads="1"/>
          </p:cNvSpPr>
          <p:nvPr/>
        </p:nvSpPr>
        <p:spPr bwMode="auto">
          <a:xfrm>
            <a:off x="4686300" y="4057650"/>
            <a:ext cx="77136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latin typeface="Calibri"/>
                <a:sym typeface="Symbol" charset="2"/>
              </a:rPr>
              <a:t>3:7</a:t>
            </a:r>
          </a:p>
        </p:txBody>
      </p:sp>
      <p:sp>
        <p:nvSpPr>
          <p:cNvPr id="83979" name="Text Box 11"/>
          <p:cNvSpPr txBox="1">
            <a:spLocks noChangeArrowheads="1"/>
          </p:cNvSpPr>
          <p:nvPr/>
        </p:nvSpPr>
        <p:spPr bwMode="auto">
          <a:xfrm>
            <a:off x="4686300" y="3429000"/>
            <a:ext cx="78233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latin typeface="Calibri"/>
              </a:rPr>
              <a:t>list:6</a:t>
            </a:r>
          </a:p>
        </p:txBody>
      </p:sp>
      <p:cxnSp>
        <p:nvCxnSpPr>
          <p:cNvPr id="83980" name="AutoShape 12"/>
          <p:cNvCxnSpPr>
            <a:cxnSpLocks noChangeShapeType="1"/>
            <a:stCxn id="83972" idx="2"/>
            <a:endCxn id="83973" idx="0"/>
          </p:cNvCxnSpPr>
          <p:nvPr/>
        </p:nvCxnSpPr>
        <p:spPr bwMode="auto">
          <a:xfrm flipH="1">
            <a:off x="3619989" y="2576215"/>
            <a:ext cx="857250" cy="16698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3981" name="AutoShape 13"/>
          <p:cNvCxnSpPr>
            <a:cxnSpLocks noChangeShapeType="1"/>
            <a:stCxn id="83972" idx="2"/>
            <a:endCxn id="83974" idx="0"/>
          </p:cNvCxnSpPr>
          <p:nvPr/>
        </p:nvCxnSpPr>
        <p:spPr bwMode="auto">
          <a:xfrm>
            <a:off x="4477239" y="2576215"/>
            <a:ext cx="828826" cy="1098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3982" name="AutoShape 14"/>
          <p:cNvCxnSpPr>
            <a:cxnSpLocks noChangeShapeType="1"/>
            <a:stCxn id="83973" idx="2"/>
            <a:endCxn id="83975" idx="0"/>
          </p:cNvCxnSpPr>
          <p:nvPr/>
        </p:nvCxnSpPr>
        <p:spPr bwMode="auto">
          <a:xfrm flipH="1">
            <a:off x="2819889" y="3204865"/>
            <a:ext cx="800100" cy="1098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3983" name="AutoShape 15"/>
          <p:cNvCxnSpPr>
            <a:cxnSpLocks noChangeShapeType="1"/>
            <a:stCxn id="83973" idx="2"/>
            <a:endCxn id="83979" idx="0"/>
          </p:cNvCxnSpPr>
          <p:nvPr/>
        </p:nvCxnSpPr>
        <p:spPr bwMode="auto">
          <a:xfrm>
            <a:off x="3619989" y="3204865"/>
            <a:ext cx="1457476" cy="2241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3984" name="AutoShape 16"/>
          <p:cNvCxnSpPr>
            <a:cxnSpLocks noChangeShapeType="1"/>
            <a:stCxn id="83975" idx="2"/>
            <a:endCxn id="83976" idx="0"/>
          </p:cNvCxnSpPr>
          <p:nvPr/>
        </p:nvCxnSpPr>
        <p:spPr bwMode="auto">
          <a:xfrm flipH="1">
            <a:off x="2328783" y="3776365"/>
            <a:ext cx="491106" cy="2241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3985" name="AutoShape 17"/>
          <p:cNvCxnSpPr>
            <a:cxnSpLocks noChangeShapeType="1"/>
            <a:stCxn id="83975" idx="2"/>
            <a:endCxn id="83977" idx="0"/>
          </p:cNvCxnSpPr>
          <p:nvPr/>
        </p:nvCxnSpPr>
        <p:spPr bwMode="auto">
          <a:xfrm>
            <a:off x="2819889" y="3776365"/>
            <a:ext cx="766194" cy="2241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3986" name="AutoShape 18"/>
          <p:cNvCxnSpPr>
            <a:cxnSpLocks noChangeShapeType="1"/>
            <a:stCxn id="83974" idx="2"/>
            <a:endCxn id="83977" idx="0"/>
          </p:cNvCxnSpPr>
          <p:nvPr/>
        </p:nvCxnSpPr>
        <p:spPr bwMode="auto">
          <a:xfrm flipH="1">
            <a:off x="3586083" y="3147715"/>
            <a:ext cx="1719982" cy="85278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3987" name="AutoShape 19"/>
          <p:cNvCxnSpPr>
            <a:cxnSpLocks noChangeShapeType="1"/>
            <a:stCxn id="83979" idx="2"/>
            <a:endCxn id="83978" idx="0"/>
          </p:cNvCxnSpPr>
          <p:nvPr/>
        </p:nvCxnSpPr>
        <p:spPr bwMode="auto">
          <a:xfrm flipH="1">
            <a:off x="5071983" y="3890665"/>
            <a:ext cx="5482" cy="16698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Unification Algorithm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>
          <a:xfrm>
            <a:off x="1657350" y="1485900"/>
            <a:ext cx="5886450" cy="457200"/>
          </a:xfrm>
        </p:spPr>
        <p:txBody>
          <a:bodyPr/>
          <a:lstStyle/>
          <a:p>
            <a:pPr>
              <a:buFontTx/>
              <a:buNone/>
            </a:pPr>
            <a:r>
              <a:rPr lang="en-US"/>
              <a:t>F: ((</a:t>
            </a:r>
            <a:r>
              <a:rPr lang="en-US" i="1">
                <a:solidFill>
                  <a:schemeClr val="accent2"/>
                </a:solidFill>
                <a:sym typeface="Symbol" charset="2"/>
              </a:rPr>
              <a:t>3</a:t>
            </a:r>
            <a:r>
              <a:rPr lang="en-US" i="1"/>
              <a:t> </a:t>
            </a:r>
            <a:r>
              <a:rPr lang="en-US" i="1">
                <a:sym typeface="Symbol" charset="2"/>
              </a:rPr>
              <a:t></a:t>
            </a:r>
            <a:r>
              <a:rPr lang="en-US" i="1"/>
              <a:t> </a:t>
            </a:r>
            <a:r>
              <a:rPr lang="en-US" i="1">
                <a:sym typeface="Symbol" charset="2"/>
              </a:rPr>
              <a:t>4)</a:t>
            </a:r>
            <a:r>
              <a:rPr lang="en-US" i="1"/>
              <a:t> </a:t>
            </a:r>
            <a:r>
              <a:rPr lang="en-US" i="1">
                <a:sym typeface="Symbol" charset="2"/>
              </a:rPr>
              <a:t></a:t>
            </a:r>
            <a:r>
              <a:rPr lang="en-US" i="1"/>
              <a:t> list(</a:t>
            </a:r>
            <a:r>
              <a:rPr lang="en-US" i="1">
                <a:solidFill>
                  <a:schemeClr val="accent2"/>
                </a:solidFill>
                <a:sym typeface="Symbol" charset="2"/>
              </a:rPr>
              <a:t>3</a:t>
            </a:r>
            <a:r>
              <a:rPr lang="en-US" i="1">
                <a:sym typeface="Symbol" charset="2"/>
              </a:rPr>
              <a:t>)) </a:t>
            </a:r>
            <a:r>
              <a:rPr lang="en-US" i="1"/>
              <a:t> </a:t>
            </a:r>
            <a:r>
              <a:rPr lang="en-US" i="1">
                <a:sym typeface="Symbol" charset="2"/>
              </a:rPr>
              <a:t>5</a:t>
            </a: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C04F-E79E-484A-9964-94B30E01977D}" type="slidenum">
              <a:rPr lang="en-US"/>
              <a:pPr/>
              <a:t>19</a:t>
            </a:fld>
            <a:endParaRPr lang="en-US"/>
          </a:p>
        </p:txBody>
      </p:sp>
      <p:sp>
        <p:nvSpPr>
          <p:cNvPr id="84996" name="Text Box 4"/>
          <p:cNvSpPr txBox="1">
            <a:spLocks noChangeArrowheads="1"/>
          </p:cNvSpPr>
          <p:nvPr/>
        </p:nvSpPr>
        <p:spPr bwMode="auto">
          <a:xfrm>
            <a:off x="4114800" y="2114550"/>
            <a:ext cx="7248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latin typeface="Calibri"/>
                <a:sym typeface="Symbol" charset="2"/>
              </a:rPr>
              <a:t>:9</a:t>
            </a:r>
          </a:p>
        </p:txBody>
      </p:sp>
      <p:sp>
        <p:nvSpPr>
          <p:cNvPr id="84997" name="Text Box 5"/>
          <p:cNvSpPr txBox="1">
            <a:spLocks noChangeArrowheads="1"/>
          </p:cNvSpPr>
          <p:nvPr/>
        </p:nvSpPr>
        <p:spPr bwMode="auto">
          <a:xfrm>
            <a:off x="3257550" y="2743200"/>
            <a:ext cx="88036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latin typeface="Calibri"/>
                <a:sym typeface="Symbol" charset="2"/>
              </a:rPr>
              <a:t>:10</a:t>
            </a:r>
          </a:p>
        </p:txBody>
      </p:sp>
      <p:sp>
        <p:nvSpPr>
          <p:cNvPr id="84998" name="Text Box 6"/>
          <p:cNvSpPr txBox="1">
            <a:spLocks noChangeArrowheads="1"/>
          </p:cNvSpPr>
          <p:nvPr/>
        </p:nvSpPr>
        <p:spPr bwMode="auto">
          <a:xfrm>
            <a:off x="4914900" y="2697957"/>
            <a:ext cx="92685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latin typeface="Calibri"/>
                <a:sym typeface="Symbol" charset="2"/>
              </a:rPr>
              <a:t>5</a:t>
            </a:r>
            <a:r>
              <a:rPr lang="en-US" i="1" dirty="0">
                <a:latin typeface="Calibri"/>
              </a:rPr>
              <a:t>:14</a:t>
            </a:r>
          </a:p>
        </p:txBody>
      </p:sp>
      <p:sp>
        <p:nvSpPr>
          <p:cNvPr id="84999" name="Text Box 7"/>
          <p:cNvSpPr txBox="1">
            <a:spLocks noChangeArrowheads="1"/>
          </p:cNvSpPr>
          <p:nvPr/>
        </p:nvSpPr>
        <p:spPr bwMode="auto">
          <a:xfrm>
            <a:off x="2457450" y="3314700"/>
            <a:ext cx="88036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latin typeface="Calibri"/>
                <a:sym typeface="Symbol" charset="2"/>
              </a:rPr>
              <a:t>:11</a:t>
            </a:r>
          </a:p>
        </p:txBody>
      </p:sp>
      <p:sp>
        <p:nvSpPr>
          <p:cNvPr id="85000" name="Text Box 8"/>
          <p:cNvSpPr txBox="1">
            <a:spLocks noChangeArrowheads="1"/>
          </p:cNvSpPr>
          <p:nvPr/>
        </p:nvSpPr>
        <p:spPr bwMode="auto">
          <a:xfrm>
            <a:off x="1943100" y="4114800"/>
            <a:ext cx="77136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solidFill>
                  <a:schemeClr val="accent2"/>
                </a:solidFill>
                <a:latin typeface="Calibri"/>
                <a:sym typeface="Symbol" charset="2"/>
              </a:rPr>
              <a:t>3</a:t>
            </a:r>
            <a:r>
              <a:rPr lang="en-US" i="1" dirty="0">
                <a:solidFill>
                  <a:schemeClr val="tx2"/>
                </a:solidFill>
                <a:latin typeface="Calibri"/>
                <a:sym typeface="Symbol" charset="2"/>
              </a:rPr>
              <a:t>:7</a:t>
            </a:r>
          </a:p>
        </p:txBody>
      </p:sp>
      <p:sp>
        <p:nvSpPr>
          <p:cNvPr id="85001" name="Text Box 9"/>
          <p:cNvSpPr txBox="1">
            <a:spLocks noChangeArrowheads="1"/>
          </p:cNvSpPr>
          <p:nvPr/>
        </p:nvSpPr>
        <p:spPr bwMode="auto">
          <a:xfrm>
            <a:off x="3200400" y="4114800"/>
            <a:ext cx="92685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latin typeface="Calibri"/>
                <a:sym typeface="Symbol" charset="2"/>
              </a:rPr>
              <a:t>4:12</a:t>
            </a:r>
            <a:endParaRPr lang="en-US" i="1" dirty="0">
              <a:solidFill>
                <a:schemeClr val="accent2"/>
              </a:solidFill>
              <a:latin typeface="Calibri"/>
              <a:sym typeface="Symbol" charset="2"/>
            </a:endParaRPr>
          </a:p>
        </p:txBody>
      </p:sp>
      <p:sp>
        <p:nvSpPr>
          <p:cNvPr id="85003" name="Text Box 11"/>
          <p:cNvSpPr txBox="1">
            <a:spLocks noChangeArrowheads="1"/>
          </p:cNvSpPr>
          <p:nvPr/>
        </p:nvSpPr>
        <p:spPr bwMode="auto">
          <a:xfrm>
            <a:off x="4686300" y="3429000"/>
            <a:ext cx="93782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latin typeface="Calibri"/>
              </a:rPr>
              <a:t>list:13</a:t>
            </a:r>
          </a:p>
        </p:txBody>
      </p:sp>
      <p:cxnSp>
        <p:nvCxnSpPr>
          <p:cNvPr id="85004" name="AutoShape 12"/>
          <p:cNvCxnSpPr>
            <a:cxnSpLocks noChangeShapeType="1"/>
            <a:stCxn id="84996" idx="2"/>
            <a:endCxn id="84997" idx="0"/>
          </p:cNvCxnSpPr>
          <p:nvPr/>
        </p:nvCxnSpPr>
        <p:spPr bwMode="auto">
          <a:xfrm flipH="1">
            <a:off x="3697735" y="2576215"/>
            <a:ext cx="779504" cy="16698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5005" name="AutoShape 13"/>
          <p:cNvCxnSpPr>
            <a:cxnSpLocks noChangeShapeType="1"/>
            <a:stCxn id="84996" idx="2"/>
            <a:endCxn id="84998" idx="0"/>
          </p:cNvCxnSpPr>
          <p:nvPr/>
        </p:nvCxnSpPr>
        <p:spPr bwMode="auto">
          <a:xfrm>
            <a:off x="4477239" y="2576215"/>
            <a:ext cx="901090" cy="12174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5006" name="AutoShape 14"/>
          <p:cNvCxnSpPr>
            <a:cxnSpLocks noChangeShapeType="1"/>
            <a:stCxn id="84997" idx="2"/>
            <a:endCxn id="84999" idx="0"/>
          </p:cNvCxnSpPr>
          <p:nvPr/>
        </p:nvCxnSpPr>
        <p:spPr bwMode="auto">
          <a:xfrm flipH="1">
            <a:off x="2897635" y="3204865"/>
            <a:ext cx="800100" cy="1098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5007" name="AutoShape 15"/>
          <p:cNvCxnSpPr>
            <a:cxnSpLocks noChangeShapeType="1"/>
            <a:stCxn id="84997" idx="2"/>
            <a:endCxn id="85003" idx="0"/>
          </p:cNvCxnSpPr>
          <p:nvPr/>
        </p:nvCxnSpPr>
        <p:spPr bwMode="auto">
          <a:xfrm>
            <a:off x="3697735" y="3204865"/>
            <a:ext cx="1457476" cy="2241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5008" name="AutoShape 16"/>
          <p:cNvCxnSpPr>
            <a:cxnSpLocks noChangeShapeType="1"/>
            <a:stCxn id="84999" idx="2"/>
            <a:endCxn id="85000" idx="0"/>
          </p:cNvCxnSpPr>
          <p:nvPr/>
        </p:nvCxnSpPr>
        <p:spPr bwMode="auto">
          <a:xfrm flipH="1">
            <a:off x="2328783" y="3776365"/>
            <a:ext cx="568852" cy="3384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5009" name="AutoShape 17"/>
          <p:cNvCxnSpPr>
            <a:cxnSpLocks noChangeShapeType="1"/>
            <a:stCxn id="84999" idx="2"/>
            <a:endCxn id="85001" idx="0"/>
          </p:cNvCxnSpPr>
          <p:nvPr/>
        </p:nvCxnSpPr>
        <p:spPr bwMode="auto">
          <a:xfrm>
            <a:off x="2897635" y="3776365"/>
            <a:ext cx="766194" cy="3384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5012" name="AutoShape 20"/>
          <p:cNvCxnSpPr>
            <a:cxnSpLocks noChangeShapeType="1"/>
            <a:stCxn id="85003" idx="2"/>
            <a:endCxn id="85000" idx="0"/>
          </p:cNvCxnSpPr>
          <p:nvPr/>
        </p:nvCxnSpPr>
        <p:spPr bwMode="auto">
          <a:xfrm flipH="1">
            <a:off x="2328783" y="3890665"/>
            <a:ext cx="2826428" cy="2241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Equality of types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100"/>
              <a:t>Main semantic tasks involve liveness analysis and checking equality</a:t>
            </a:r>
          </a:p>
          <a:p>
            <a:pPr>
              <a:lnSpc>
                <a:spcPct val="90000"/>
              </a:lnSpc>
            </a:pPr>
            <a:r>
              <a:rPr lang="en-US" sz="2100"/>
              <a:t>Equality checking of types (basic types) is crucial in ensuring that code generation can target the correct instructions</a:t>
            </a:r>
          </a:p>
          <a:p>
            <a:pPr>
              <a:lnSpc>
                <a:spcPct val="90000"/>
              </a:lnSpc>
            </a:pPr>
            <a:r>
              <a:rPr lang="en-US" sz="2100"/>
              <a:t>Coercions also rely on equality checking of types</a:t>
            </a:r>
          </a:p>
          <a:p>
            <a:pPr>
              <a:lnSpc>
                <a:spcPct val="90000"/>
              </a:lnSpc>
            </a:pPr>
            <a:r>
              <a:rPr lang="en-US" sz="2100"/>
              <a:t>But what about those objects in PLs (records, functions, etc) that are not basic types?</a:t>
            </a:r>
          </a:p>
          <a:p>
            <a:pPr>
              <a:lnSpc>
                <a:spcPct val="90000"/>
              </a:lnSpc>
            </a:pPr>
            <a:r>
              <a:rPr lang="en-US" sz="2100"/>
              <a:t>Can we perform any semantic checks on these as well?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3459-3AF7-0040-BAA9-1C5906EB9353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Unify(1,9)</a:t>
            </a:r>
          </a:p>
        </p:txBody>
      </p:sp>
      <p:sp>
        <p:nvSpPr>
          <p:cNvPr id="3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D4EAD-7437-D14C-B42F-E40270F12F0E}" type="slidenum">
              <a:rPr lang="en-US"/>
              <a:pPr/>
              <a:t>20</a:t>
            </a:fld>
            <a:endParaRPr lang="en-US"/>
          </a:p>
        </p:txBody>
      </p:sp>
      <p:sp>
        <p:nvSpPr>
          <p:cNvPr id="86019" name="Text Box 3"/>
          <p:cNvSpPr txBox="1">
            <a:spLocks noChangeArrowheads="1"/>
          </p:cNvSpPr>
          <p:nvPr/>
        </p:nvSpPr>
        <p:spPr bwMode="auto">
          <a:xfrm>
            <a:off x="6140053" y="1714500"/>
            <a:ext cx="7248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latin typeface="Calibri"/>
                <a:sym typeface="Symbol" charset="2"/>
              </a:rPr>
              <a:t>:9</a:t>
            </a:r>
          </a:p>
        </p:txBody>
      </p:sp>
      <p:sp>
        <p:nvSpPr>
          <p:cNvPr id="86020" name="Text Box 4"/>
          <p:cNvSpPr txBox="1">
            <a:spLocks noChangeArrowheads="1"/>
          </p:cNvSpPr>
          <p:nvPr/>
        </p:nvSpPr>
        <p:spPr bwMode="auto">
          <a:xfrm>
            <a:off x="5282804" y="2343150"/>
            <a:ext cx="88036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latin typeface="Calibri"/>
                <a:sym typeface="Symbol" charset="2"/>
              </a:rPr>
              <a:t>:10</a:t>
            </a:r>
          </a:p>
        </p:txBody>
      </p:sp>
      <p:sp>
        <p:nvSpPr>
          <p:cNvPr id="86021" name="Text Box 5"/>
          <p:cNvSpPr txBox="1">
            <a:spLocks noChangeArrowheads="1"/>
          </p:cNvSpPr>
          <p:nvPr/>
        </p:nvSpPr>
        <p:spPr bwMode="auto">
          <a:xfrm>
            <a:off x="6686550" y="2343150"/>
            <a:ext cx="92685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latin typeface="Calibri"/>
                <a:sym typeface="Symbol" charset="2"/>
              </a:rPr>
              <a:t>5</a:t>
            </a:r>
            <a:r>
              <a:rPr lang="en-US" i="1" dirty="0">
                <a:latin typeface="Calibri"/>
              </a:rPr>
              <a:t>:14</a:t>
            </a:r>
          </a:p>
        </p:txBody>
      </p:sp>
      <p:sp>
        <p:nvSpPr>
          <p:cNvPr id="86022" name="Text Box 6"/>
          <p:cNvSpPr txBox="1">
            <a:spLocks noChangeArrowheads="1"/>
          </p:cNvSpPr>
          <p:nvPr/>
        </p:nvSpPr>
        <p:spPr bwMode="auto">
          <a:xfrm>
            <a:off x="4572000" y="2971800"/>
            <a:ext cx="88036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latin typeface="Calibri"/>
                <a:sym typeface="Symbol" charset="2"/>
              </a:rPr>
              <a:t>:11</a:t>
            </a:r>
          </a:p>
        </p:txBody>
      </p:sp>
      <p:sp>
        <p:nvSpPr>
          <p:cNvPr id="86023" name="Text Box 7"/>
          <p:cNvSpPr txBox="1">
            <a:spLocks noChangeArrowheads="1"/>
          </p:cNvSpPr>
          <p:nvPr/>
        </p:nvSpPr>
        <p:spPr bwMode="auto">
          <a:xfrm>
            <a:off x="3657600" y="3657600"/>
            <a:ext cx="77136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solidFill>
                  <a:schemeClr val="tx2"/>
                </a:solidFill>
                <a:latin typeface="Calibri"/>
                <a:sym typeface="Symbol" charset="2"/>
              </a:rPr>
              <a:t>3:7</a:t>
            </a:r>
          </a:p>
        </p:txBody>
      </p:sp>
      <p:sp>
        <p:nvSpPr>
          <p:cNvPr id="86024" name="Text Box 8"/>
          <p:cNvSpPr txBox="1">
            <a:spLocks noChangeArrowheads="1"/>
          </p:cNvSpPr>
          <p:nvPr/>
        </p:nvSpPr>
        <p:spPr bwMode="auto">
          <a:xfrm>
            <a:off x="4686300" y="3657600"/>
            <a:ext cx="92685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latin typeface="Calibri"/>
                <a:sym typeface="Symbol" charset="2"/>
              </a:rPr>
              <a:t>4:12</a:t>
            </a:r>
            <a:endParaRPr lang="en-US" i="1" dirty="0">
              <a:solidFill>
                <a:schemeClr val="accent2"/>
              </a:solidFill>
              <a:latin typeface="Calibri"/>
              <a:sym typeface="Symbol" charset="2"/>
            </a:endParaRPr>
          </a:p>
        </p:txBody>
      </p:sp>
      <p:sp>
        <p:nvSpPr>
          <p:cNvPr id="86025" name="Text Box 9"/>
          <p:cNvSpPr txBox="1">
            <a:spLocks noChangeArrowheads="1"/>
          </p:cNvSpPr>
          <p:nvPr/>
        </p:nvSpPr>
        <p:spPr bwMode="auto">
          <a:xfrm>
            <a:off x="5829300" y="2971800"/>
            <a:ext cx="93782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latin typeface="Calibri"/>
              </a:rPr>
              <a:t>list:13</a:t>
            </a:r>
          </a:p>
        </p:txBody>
      </p:sp>
      <p:cxnSp>
        <p:nvCxnSpPr>
          <p:cNvPr id="86026" name="AutoShape 10"/>
          <p:cNvCxnSpPr>
            <a:cxnSpLocks noChangeShapeType="1"/>
            <a:stCxn id="86019" idx="2"/>
            <a:endCxn id="86020" idx="0"/>
          </p:cNvCxnSpPr>
          <p:nvPr/>
        </p:nvCxnSpPr>
        <p:spPr bwMode="auto">
          <a:xfrm flipH="1">
            <a:off x="5722989" y="2176165"/>
            <a:ext cx="779503" cy="16698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6027" name="AutoShape 11"/>
          <p:cNvCxnSpPr>
            <a:cxnSpLocks noChangeShapeType="1"/>
            <a:stCxn id="86019" idx="2"/>
            <a:endCxn id="86021" idx="0"/>
          </p:cNvCxnSpPr>
          <p:nvPr/>
        </p:nvCxnSpPr>
        <p:spPr bwMode="auto">
          <a:xfrm>
            <a:off x="6502492" y="2176165"/>
            <a:ext cx="647487" cy="16698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6028" name="AutoShape 12"/>
          <p:cNvCxnSpPr>
            <a:cxnSpLocks noChangeShapeType="1"/>
            <a:stCxn id="86020" idx="2"/>
            <a:endCxn id="86022" idx="0"/>
          </p:cNvCxnSpPr>
          <p:nvPr/>
        </p:nvCxnSpPr>
        <p:spPr bwMode="auto">
          <a:xfrm flipH="1">
            <a:off x="5012185" y="2804815"/>
            <a:ext cx="710804" cy="16698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6029" name="AutoShape 13"/>
          <p:cNvCxnSpPr>
            <a:cxnSpLocks noChangeShapeType="1"/>
            <a:stCxn id="86020" idx="2"/>
            <a:endCxn id="86025" idx="0"/>
          </p:cNvCxnSpPr>
          <p:nvPr/>
        </p:nvCxnSpPr>
        <p:spPr bwMode="auto">
          <a:xfrm>
            <a:off x="5722989" y="2804815"/>
            <a:ext cx="575222" cy="16698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6030" name="AutoShape 14"/>
          <p:cNvCxnSpPr>
            <a:cxnSpLocks noChangeShapeType="1"/>
            <a:stCxn id="86022" idx="2"/>
            <a:endCxn id="86023" idx="0"/>
          </p:cNvCxnSpPr>
          <p:nvPr/>
        </p:nvCxnSpPr>
        <p:spPr bwMode="auto">
          <a:xfrm flipH="1">
            <a:off x="4043283" y="3433465"/>
            <a:ext cx="968902" cy="2241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6031" name="AutoShape 15"/>
          <p:cNvCxnSpPr>
            <a:cxnSpLocks noChangeShapeType="1"/>
            <a:stCxn id="86022" idx="2"/>
            <a:endCxn id="86024" idx="0"/>
          </p:cNvCxnSpPr>
          <p:nvPr/>
        </p:nvCxnSpPr>
        <p:spPr bwMode="auto">
          <a:xfrm>
            <a:off x="5012185" y="3433465"/>
            <a:ext cx="137544" cy="2241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6032" name="AutoShape 16"/>
          <p:cNvCxnSpPr>
            <a:cxnSpLocks noChangeShapeType="1"/>
            <a:stCxn id="86025" idx="2"/>
            <a:endCxn id="86023" idx="0"/>
          </p:cNvCxnSpPr>
          <p:nvPr/>
        </p:nvCxnSpPr>
        <p:spPr bwMode="auto">
          <a:xfrm flipH="1">
            <a:off x="4043283" y="3433465"/>
            <a:ext cx="2254928" cy="2241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86033" name="Text Box 17"/>
          <p:cNvSpPr txBox="1">
            <a:spLocks noChangeArrowheads="1"/>
          </p:cNvSpPr>
          <p:nvPr/>
        </p:nvSpPr>
        <p:spPr bwMode="auto">
          <a:xfrm>
            <a:off x="2807494" y="1714500"/>
            <a:ext cx="7248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latin typeface="Calibri"/>
                <a:sym typeface="Symbol" charset="2"/>
              </a:rPr>
              <a:t>:1</a:t>
            </a:r>
          </a:p>
        </p:txBody>
      </p:sp>
      <p:sp>
        <p:nvSpPr>
          <p:cNvPr id="86034" name="Text Box 18"/>
          <p:cNvSpPr txBox="1">
            <a:spLocks noChangeArrowheads="1"/>
          </p:cNvSpPr>
          <p:nvPr/>
        </p:nvSpPr>
        <p:spPr bwMode="auto">
          <a:xfrm>
            <a:off x="2235994" y="2286000"/>
            <a:ext cx="7248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latin typeface="Calibri"/>
                <a:sym typeface="Symbol" charset="2"/>
              </a:rPr>
              <a:t>:2</a:t>
            </a:r>
          </a:p>
        </p:txBody>
      </p:sp>
      <p:sp>
        <p:nvSpPr>
          <p:cNvPr id="86035" name="Text Box 19"/>
          <p:cNvSpPr txBox="1">
            <a:spLocks noChangeArrowheads="1"/>
          </p:cNvSpPr>
          <p:nvPr/>
        </p:nvSpPr>
        <p:spPr bwMode="auto">
          <a:xfrm>
            <a:off x="3264694" y="2286000"/>
            <a:ext cx="78233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latin typeface="Calibri"/>
              </a:rPr>
              <a:t>list:8</a:t>
            </a:r>
          </a:p>
        </p:txBody>
      </p:sp>
      <p:sp>
        <p:nvSpPr>
          <p:cNvPr id="86036" name="Text Box 20"/>
          <p:cNvSpPr txBox="1">
            <a:spLocks noChangeArrowheads="1"/>
          </p:cNvSpPr>
          <p:nvPr/>
        </p:nvSpPr>
        <p:spPr bwMode="auto">
          <a:xfrm>
            <a:off x="1835944" y="2914650"/>
            <a:ext cx="7248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latin typeface="Calibri"/>
                <a:sym typeface="Symbol" charset="2"/>
              </a:rPr>
              <a:t>:3</a:t>
            </a:r>
          </a:p>
        </p:txBody>
      </p:sp>
      <p:sp>
        <p:nvSpPr>
          <p:cNvPr id="86037" name="Text Box 21"/>
          <p:cNvSpPr txBox="1">
            <a:spLocks noChangeArrowheads="1"/>
          </p:cNvSpPr>
          <p:nvPr/>
        </p:nvSpPr>
        <p:spPr bwMode="auto">
          <a:xfrm>
            <a:off x="1435894" y="3600450"/>
            <a:ext cx="77136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solidFill>
                  <a:schemeClr val="tx2"/>
                </a:solidFill>
                <a:latin typeface="Calibri"/>
                <a:sym typeface="Symbol" charset="2"/>
              </a:rPr>
              <a:t>1:4</a:t>
            </a:r>
          </a:p>
        </p:txBody>
      </p:sp>
      <p:sp>
        <p:nvSpPr>
          <p:cNvPr id="86038" name="Text Box 22"/>
          <p:cNvSpPr txBox="1">
            <a:spLocks noChangeArrowheads="1"/>
          </p:cNvSpPr>
          <p:nvPr/>
        </p:nvSpPr>
        <p:spPr bwMode="auto">
          <a:xfrm>
            <a:off x="2464594" y="3600450"/>
            <a:ext cx="77136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solidFill>
                  <a:schemeClr val="tx2"/>
                </a:solidFill>
                <a:latin typeface="Calibri"/>
                <a:sym typeface="Symbol" charset="2"/>
              </a:rPr>
              <a:t>2:5</a:t>
            </a:r>
          </a:p>
        </p:txBody>
      </p:sp>
      <p:sp>
        <p:nvSpPr>
          <p:cNvPr id="86040" name="Text Box 24"/>
          <p:cNvSpPr txBox="1">
            <a:spLocks noChangeArrowheads="1"/>
          </p:cNvSpPr>
          <p:nvPr/>
        </p:nvSpPr>
        <p:spPr bwMode="auto">
          <a:xfrm>
            <a:off x="3378994" y="3028950"/>
            <a:ext cx="78233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latin typeface="Calibri"/>
              </a:rPr>
              <a:t>list:6</a:t>
            </a:r>
          </a:p>
        </p:txBody>
      </p:sp>
      <p:cxnSp>
        <p:nvCxnSpPr>
          <p:cNvPr id="86041" name="AutoShape 25"/>
          <p:cNvCxnSpPr>
            <a:cxnSpLocks noChangeShapeType="1"/>
            <a:stCxn id="86033" idx="2"/>
            <a:endCxn id="86034" idx="0"/>
          </p:cNvCxnSpPr>
          <p:nvPr/>
        </p:nvCxnSpPr>
        <p:spPr bwMode="auto">
          <a:xfrm flipH="1">
            <a:off x="2598433" y="2176165"/>
            <a:ext cx="571500" cy="1098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6042" name="AutoShape 26"/>
          <p:cNvCxnSpPr>
            <a:cxnSpLocks noChangeShapeType="1"/>
            <a:stCxn id="86033" idx="2"/>
            <a:endCxn id="86035" idx="0"/>
          </p:cNvCxnSpPr>
          <p:nvPr/>
        </p:nvCxnSpPr>
        <p:spPr bwMode="auto">
          <a:xfrm>
            <a:off x="3169933" y="2176165"/>
            <a:ext cx="485926" cy="1098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6043" name="AutoShape 27"/>
          <p:cNvCxnSpPr>
            <a:cxnSpLocks noChangeShapeType="1"/>
            <a:stCxn id="86034" idx="2"/>
            <a:endCxn id="86036" idx="0"/>
          </p:cNvCxnSpPr>
          <p:nvPr/>
        </p:nvCxnSpPr>
        <p:spPr bwMode="auto">
          <a:xfrm flipH="1">
            <a:off x="2198383" y="2747665"/>
            <a:ext cx="400050" cy="16698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6044" name="AutoShape 28"/>
          <p:cNvCxnSpPr>
            <a:cxnSpLocks noChangeShapeType="1"/>
            <a:stCxn id="86034" idx="2"/>
            <a:endCxn id="86040" idx="0"/>
          </p:cNvCxnSpPr>
          <p:nvPr/>
        </p:nvCxnSpPr>
        <p:spPr bwMode="auto">
          <a:xfrm>
            <a:off x="2598433" y="2747665"/>
            <a:ext cx="1171726" cy="28128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6045" name="AutoShape 29"/>
          <p:cNvCxnSpPr>
            <a:cxnSpLocks noChangeShapeType="1"/>
            <a:stCxn id="86036" idx="2"/>
            <a:endCxn id="86037" idx="0"/>
          </p:cNvCxnSpPr>
          <p:nvPr/>
        </p:nvCxnSpPr>
        <p:spPr bwMode="auto">
          <a:xfrm flipH="1">
            <a:off x="1821577" y="3376315"/>
            <a:ext cx="376806" cy="2241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6046" name="AutoShape 30"/>
          <p:cNvCxnSpPr>
            <a:cxnSpLocks noChangeShapeType="1"/>
            <a:stCxn id="86036" idx="2"/>
            <a:endCxn id="86038" idx="0"/>
          </p:cNvCxnSpPr>
          <p:nvPr/>
        </p:nvCxnSpPr>
        <p:spPr bwMode="auto">
          <a:xfrm>
            <a:off x="2198383" y="3376315"/>
            <a:ext cx="651894" cy="2241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6047" name="AutoShape 31"/>
          <p:cNvCxnSpPr>
            <a:cxnSpLocks noChangeShapeType="1"/>
            <a:stCxn id="86035" idx="2"/>
            <a:endCxn id="86038" idx="0"/>
          </p:cNvCxnSpPr>
          <p:nvPr/>
        </p:nvCxnSpPr>
        <p:spPr bwMode="auto">
          <a:xfrm flipH="1">
            <a:off x="2850277" y="2747665"/>
            <a:ext cx="805582" cy="85278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6048" name="AutoShape 32"/>
          <p:cNvCxnSpPr>
            <a:cxnSpLocks noChangeShapeType="1"/>
            <a:stCxn id="86040" idx="2"/>
            <a:endCxn id="86023" idx="0"/>
          </p:cNvCxnSpPr>
          <p:nvPr/>
        </p:nvCxnSpPr>
        <p:spPr bwMode="auto">
          <a:xfrm>
            <a:off x="3770159" y="3490615"/>
            <a:ext cx="273124" cy="16698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Unify(1,9)</a:t>
            </a:r>
          </a:p>
        </p:txBody>
      </p:sp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5337C-CFE3-5549-A439-712A28701F44}" type="slidenum">
              <a:rPr lang="en-US"/>
              <a:pPr/>
              <a:t>21</a:t>
            </a:fld>
            <a:endParaRPr lang="en-US"/>
          </a:p>
        </p:txBody>
      </p:sp>
      <p:sp>
        <p:nvSpPr>
          <p:cNvPr id="87043" name="Text Box 3"/>
          <p:cNvSpPr txBox="1">
            <a:spLocks noChangeArrowheads="1"/>
          </p:cNvSpPr>
          <p:nvPr/>
        </p:nvSpPr>
        <p:spPr bwMode="auto">
          <a:xfrm>
            <a:off x="6140053" y="1714500"/>
            <a:ext cx="7248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latin typeface="Calibri"/>
                <a:sym typeface="Symbol" charset="2"/>
              </a:rPr>
              <a:t>:1</a:t>
            </a:r>
          </a:p>
        </p:txBody>
      </p:sp>
      <p:sp>
        <p:nvSpPr>
          <p:cNvPr id="87044" name="Text Box 4"/>
          <p:cNvSpPr txBox="1">
            <a:spLocks noChangeArrowheads="1"/>
          </p:cNvSpPr>
          <p:nvPr/>
        </p:nvSpPr>
        <p:spPr bwMode="auto">
          <a:xfrm>
            <a:off x="5282804" y="2343150"/>
            <a:ext cx="88036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latin typeface="Calibri"/>
                <a:sym typeface="Symbol" charset="2"/>
              </a:rPr>
              <a:t>:10</a:t>
            </a:r>
          </a:p>
        </p:txBody>
      </p:sp>
      <p:sp>
        <p:nvSpPr>
          <p:cNvPr id="87045" name="Text Box 5"/>
          <p:cNvSpPr txBox="1">
            <a:spLocks noChangeArrowheads="1"/>
          </p:cNvSpPr>
          <p:nvPr/>
        </p:nvSpPr>
        <p:spPr bwMode="auto">
          <a:xfrm>
            <a:off x="6686550" y="2343150"/>
            <a:ext cx="92685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latin typeface="Calibri"/>
                <a:sym typeface="Symbol" charset="2"/>
              </a:rPr>
              <a:t>5</a:t>
            </a:r>
            <a:r>
              <a:rPr lang="en-US" i="1" dirty="0">
                <a:latin typeface="Calibri"/>
              </a:rPr>
              <a:t>:14</a:t>
            </a:r>
          </a:p>
        </p:txBody>
      </p:sp>
      <p:sp>
        <p:nvSpPr>
          <p:cNvPr id="87046" name="Text Box 6"/>
          <p:cNvSpPr txBox="1">
            <a:spLocks noChangeArrowheads="1"/>
          </p:cNvSpPr>
          <p:nvPr/>
        </p:nvSpPr>
        <p:spPr bwMode="auto">
          <a:xfrm>
            <a:off x="4572000" y="2971800"/>
            <a:ext cx="88036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latin typeface="Calibri"/>
                <a:sym typeface="Symbol" charset="2"/>
              </a:rPr>
              <a:t>:11</a:t>
            </a:r>
          </a:p>
        </p:txBody>
      </p:sp>
      <p:sp>
        <p:nvSpPr>
          <p:cNvPr id="87047" name="Text Box 7"/>
          <p:cNvSpPr txBox="1">
            <a:spLocks noChangeArrowheads="1"/>
          </p:cNvSpPr>
          <p:nvPr/>
        </p:nvSpPr>
        <p:spPr bwMode="auto">
          <a:xfrm>
            <a:off x="3657600" y="3657600"/>
            <a:ext cx="77136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solidFill>
                  <a:schemeClr val="tx2"/>
                </a:solidFill>
                <a:latin typeface="Calibri"/>
                <a:sym typeface="Symbol" charset="2"/>
              </a:rPr>
              <a:t>3:7</a:t>
            </a:r>
          </a:p>
        </p:txBody>
      </p:sp>
      <p:sp>
        <p:nvSpPr>
          <p:cNvPr id="87048" name="Text Box 8"/>
          <p:cNvSpPr txBox="1">
            <a:spLocks noChangeArrowheads="1"/>
          </p:cNvSpPr>
          <p:nvPr/>
        </p:nvSpPr>
        <p:spPr bwMode="auto">
          <a:xfrm>
            <a:off x="4686300" y="3657600"/>
            <a:ext cx="92685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latin typeface="Calibri"/>
                <a:sym typeface="Symbol" charset="2"/>
              </a:rPr>
              <a:t>4:12</a:t>
            </a:r>
            <a:endParaRPr lang="en-US" i="1" dirty="0">
              <a:solidFill>
                <a:schemeClr val="accent2"/>
              </a:solidFill>
              <a:latin typeface="Calibri"/>
              <a:sym typeface="Symbol" charset="2"/>
            </a:endParaRPr>
          </a:p>
        </p:txBody>
      </p:sp>
      <p:sp>
        <p:nvSpPr>
          <p:cNvPr id="87049" name="Text Box 9"/>
          <p:cNvSpPr txBox="1">
            <a:spLocks noChangeArrowheads="1"/>
          </p:cNvSpPr>
          <p:nvPr/>
        </p:nvSpPr>
        <p:spPr bwMode="auto">
          <a:xfrm>
            <a:off x="5829300" y="2971800"/>
            <a:ext cx="93782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latin typeface="Calibri"/>
              </a:rPr>
              <a:t>list:13</a:t>
            </a:r>
          </a:p>
        </p:txBody>
      </p:sp>
      <p:cxnSp>
        <p:nvCxnSpPr>
          <p:cNvPr id="87050" name="AutoShape 10"/>
          <p:cNvCxnSpPr>
            <a:cxnSpLocks noChangeShapeType="1"/>
            <a:stCxn id="87043" idx="2"/>
            <a:endCxn id="87044" idx="0"/>
          </p:cNvCxnSpPr>
          <p:nvPr/>
        </p:nvCxnSpPr>
        <p:spPr bwMode="auto">
          <a:xfrm flipH="1">
            <a:off x="5722989" y="2176165"/>
            <a:ext cx="779503" cy="16698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7051" name="AutoShape 11"/>
          <p:cNvCxnSpPr>
            <a:cxnSpLocks noChangeShapeType="1"/>
            <a:stCxn id="87043" idx="2"/>
            <a:endCxn id="87045" idx="0"/>
          </p:cNvCxnSpPr>
          <p:nvPr/>
        </p:nvCxnSpPr>
        <p:spPr bwMode="auto">
          <a:xfrm>
            <a:off x="6502492" y="2176165"/>
            <a:ext cx="647487" cy="16698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7052" name="AutoShape 12"/>
          <p:cNvCxnSpPr>
            <a:cxnSpLocks noChangeShapeType="1"/>
            <a:stCxn id="87044" idx="2"/>
            <a:endCxn id="87046" idx="0"/>
          </p:cNvCxnSpPr>
          <p:nvPr/>
        </p:nvCxnSpPr>
        <p:spPr bwMode="auto">
          <a:xfrm flipH="1">
            <a:off x="5012185" y="2804815"/>
            <a:ext cx="710804" cy="16698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7053" name="AutoShape 13"/>
          <p:cNvCxnSpPr>
            <a:cxnSpLocks noChangeShapeType="1"/>
            <a:stCxn id="87044" idx="2"/>
            <a:endCxn id="87049" idx="0"/>
          </p:cNvCxnSpPr>
          <p:nvPr/>
        </p:nvCxnSpPr>
        <p:spPr bwMode="auto">
          <a:xfrm>
            <a:off x="5722989" y="2804815"/>
            <a:ext cx="575222" cy="16698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7054" name="AutoShape 14"/>
          <p:cNvCxnSpPr>
            <a:cxnSpLocks noChangeShapeType="1"/>
            <a:stCxn id="87046" idx="2"/>
            <a:endCxn id="87047" idx="0"/>
          </p:cNvCxnSpPr>
          <p:nvPr/>
        </p:nvCxnSpPr>
        <p:spPr bwMode="auto">
          <a:xfrm flipH="1">
            <a:off x="4043283" y="3433465"/>
            <a:ext cx="968902" cy="2241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7055" name="AutoShape 15"/>
          <p:cNvCxnSpPr>
            <a:cxnSpLocks noChangeShapeType="1"/>
            <a:stCxn id="87046" idx="2"/>
            <a:endCxn id="87048" idx="0"/>
          </p:cNvCxnSpPr>
          <p:nvPr/>
        </p:nvCxnSpPr>
        <p:spPr bwMode="auto">
          <a:xfrm>
            <a:off x="5012185" y="3433465"/>
            <a:ext cx="137544" cy="2241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7056" name="AutoShape 16"/>
          <p:cNvCxnSpPr>
            <a:cxnSpLocks noChangeShapeType="1"/>
            <a:stCxn id="87049" idx="2"/>
            <a:endCxn id="87047" idx="0"/>
          </p:cNvCxnSpPr>
          <p:nvPr/>
        </p:nvCxnSpPr>
        <p:spPr bwMode="auto">
          <a:xfrm flipH="1">
            <a:off x="4043283" y="3433465"/>
            <a:ext cx="2254928" cy="2241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87057" name="Text Box 17"/>
          <p:cNvSpPr txBox="1">
            <a:spLocks noChangeArrowheads="1"/>
          </p:cNvSpPr>
          <p:nvPr/>
        </p:nvSpPr>
        <p:spPr bwMode="auto">
          <a:xfrm>
            <a:off x="2807494" y="1714500"/>
            <a:ext cx="7248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latin typeface="Calibri"/>
                <a:sym typeface="Symbol" charset="2"/>
              </a:rPr>
              <a:t>:1</a:t>
            </a:r>
          </a:p>
        </p:txBody>
      </p:sp>
      <p:sp>
        <p:nvSpPr>
          <p:cNvPr id="87058" name="Text Box 18"/>
          <p:cNvSpPr txBox="1">
            <a:spLocks noChangeArrowheads="1"/>
          </p:cNvSpPr>
          <p:nvPr/>
        </p:nvSpPr>
        <p:spPr bwMode="auto">
          <a:xfrm>
            <a:off x="2235994" y="2286000"/>
            <a:ext cx="7248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latin typeface="Calibri"/>
                <a:sym typeface="Symbol" charset="2"/>
              </a:rPr>
              <a:t>:2</a:t>
            </a:r>
          </a:p>
        </p:txBody>
      </p:sp>
      <p:sp>
        <p:nvSpPr>
          <p:cNvPr id="87059" name="Text Box 19"/>
          <p:cNvSpPr txBox="1">
            <a:spLocks noChangeArrowheads="1"/>
          </p:cNvSpPr>
          <p:nvPr/>
        </p:nvSpPr>
        <p:spPr bwMode="auto">
          <a:xfrm>
            <a:off x="3264694" y="2286000"/>
            <a:ext cx="78233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latin typeface="Calibri"/>
              </a:rPr>
              <a:t>list:8</a:t>
            </a:r>
          </a:p>
        </p:txBody>
      </p:sp>
      <p:sp>
        <p:nvSpPr>
          <p:cNvPr id="87060" name="Text Box 20"/>
          <p:cNvSpPr txBox="1">
            <a:spLocks noChangeArrowheads="1"/>
          </p:cNvSpPr>
          <p:nvPr/>
        </p:nvSpPr>
        <p:spPr bwMode="auto">
          <a:xfrm>
            <a:off x="1835944" y="2914650"/>
            <a:ext cx="7248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latin typeface="Calibri"/>
                <a:sym typeface="Symbol" charset="2"/>
              </a:rPr>
              <a:t>:3</a:t>
            </a:r>
          </a:p>
        </p:txBody>
      </p:sp>
      <p:sp>
        <p:nvSpPr>
          <p:cNvPr id="87061" name="Text Box 21"/>
          <p:cNvSpPr txBox="1">
            <a:spLocks noChangeArrowheads="1"/>
          </p:cNvSpPr>
          <p:nvPr/>
        </p:nvSpPr>
        <p:spPr bwMode="auto">
          <a:xfrm>
            <a:off x="1435894" y="3600450"/>
            <a:ext cx="77136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solidFill>
                  <a:schemeClr val="tx2"/>
                </a:solidFill>
                <a:latin typeface="Calibri"/>
                <a:sym typeface="Symbol" charset="2"/>
              </a:rPr>
              <a:t>1:4</a:t>
            </a:r>
          </a:p>
        </p:txBody>
      </p:sp>
      <p:sp>
        <p:nvSpPr>
          <p:cNvPr id="87062" name="Text Box 22"/>
          <p:cNvSpPr txBox="1">
            <a:spLocks noChangeArrowheads="1"/>
          </p:cNvSpPr>
          <p:nvPr/>
        </p:nvSpPr>
        <p:spPr bwMode="auto">
          <a:xfrm>
            <a:off x="2464594" y="3600450"/>
            <a:ext cx="77136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solidFill>
                  <a:schemeClr val="tx2"/>
                </a:solidFill>
                <a:latin typeface="Calibri"/>
                <a:sym typeface="Symbol" charset="2"/>
              </a:rPr>
              <a:t>2:5</a:t>
            </a:r>
          </a:p>
        </p:txBody>
      </p:sp>
      <p:sp>
        <p:nvSpPr>
          <p:cNvPr id="87063" name="Text Box 23"/>
          <p:cNvSpPr txBox="1">
            <a:spLocks noChangeArrowheads="1"/>
          </p:cNvSpPr>
          <p:nvPr/>
        </p:nvSpPr>
        <p:spPr bwMode="auto">
          <a:xfrm>
            <a:off x="3378994" y="3028950"/>
            <a:ext cx="78233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latin typeface="Calibri"/>
              </a:rPr>
              <a:t>list:6</a:t>
            </a:r>
          </a:p>
        </p:txBody>
      </p:sp>
      <p:cxnSp>
        <p:nvCxnSpPr>
          <p:cNvPr id="87064" name="AutoShape 24"/>
          <p:cNvCxnSpPr>
            <a:cxnSpLocks noChangeShapeType="1"/>
            <a:stCxn id="87057" idx="2"/>
            <a:endCxn id="87058" idx="0"/>
          </p:cNvCxnSpPr>
          <p:nvPr/>
        </p:nvCxnSpPr>
        <p:spPr bwMode="auto">
          <a:xfrm flipH="1">
            <a:off x="2598433" y="2176165"/>
            <a:ext cx="571500" cy="1098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7065" name="AutoShape 25"/>
          <p:cNvCxnSpPr>
            <a:cxnSpLocks noChangeShapeType="1"/>
            <a:stCxn id="87057" idx="2"/>
            <a:endCxn id="87059" idx="0"/>
          </p:cNvCxnSpPr>
          <p:nvPr/>
        </p:nvCxnSpPr>
        <p:spPr bwMode="auto">
          <a:xfrm>
            <a:off x="3169933" y="2176165"/>
            <a:ext cx="485926" cy="1098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7066" name="AutoShape 26"/>
          <p:cNvCxnSpPr>
            <a:cxnSpLocks noChangeShapeType="1"/>
            <a:stCxn id="87058" idx="2"/>
            <a:endCxn id="87060" idx="0"/>
          </p:cNvCxnSpPr>
          <p:nvPr/>
        </p:nvCxnSpPr>
        <p:spPr bwMode="auto">
          <a:xfrm flipH="1">
            <a:off x="2198383" y="2747665"/>
            <a:ext cx="400050" cy="16698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7067" name="AutoShape 27"/>
          <p:cNvCxnSpPr>
            <a:cxnSpLocks noChangeShapeType="1"/>
            <a:stCxn id="87058" idx="2"/>
            <a:endCxn id="87063" idx="0"/>
          </p:cNvCxnSpPr>
          <p:nvPr/>
        </p:nvCxnSpPr>
        <p:spPr bwMode="auto">
          <a:xfrm>
            <a:off x="2598433" y="2747665"/>
            <a:ext cx="1171726" cy="28128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7068" name="AutoShape 28"/>
          <p:cNvCxnSpPr>
            <a:cxnSpLocks noChangeShapeType="1"/>
            <a:stCxn id="87060" idx="2"/>
            <a:endCxn id="87061" idx="0"/>
          </p:cNvCxnSpPr>
          <p:nvPr/>
        </p:nvCxnSpPr>
        <p:spPr bwMode="auto">
          <a:xfrm flipH="1">
            <a:off x="1821577" y="3376315"/>
            <a:ext cx="376806" cy="2241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7069" name="AutoShape 29"/>
          <p:cNvCxnSpPr>
            <a:cxnSpLocks noChangeShapeType="1"/>
            <a:stCxn id="87060" idx="2"/>
            <a:endCxn id="87062" idx="0"/>
          </p:cNvCxnSpPr>
          <p:nvPr/>
        </p:nvCxnSpPr>
        <p:spPr bwMode="auto">
          <a:xfrm>
            <a:off x="2198383" y="3376315"/>
            <a:ext cx="651894" cy="2241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7070" name="AutoShape 30"/>
          <p:cNvCxnSpPr>
            <a:cxnSpLocks noChangeShapeType="1"/>
            <a:stCxn id="87059" idx="2"/>
            <a:endCxn id="87062" idx="0"/>
          </p:cNvCxnSpPr>
          <p:nvPr/>
        </p:nvCxnSpPr>
        <p:spPr bwMode="auto">
          <a:xfrm flipH="1">
            <a:off x="2850277" y="2747665"/>
            <a:ext cx="805582" cy="85278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7071" name="AutoShape 31"/>
          <p:cNvCxnSpPr>
            <a:cxnSpLocks noChangeShapeType="1"/>
            <a:stCxn id="87063" idx="2"/>
            <a:endCxn id="87047" idx="0"/>
          </p:cNvCxnSpPr>
          <p:nvPr/>
        </p:nvCxnSpPr>
        <p:spPr bwMode="auto">
          <a:xfrm>
            <a:off x="3770159" y="3490615"/>
            <a:ext cx="273124" cy="16698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7072" name="AutoShape 32"/>
          <p:cNvCxnSpPr>
            <a:cxnSpLocks noChangeShapeType="1"/>
            <a:stCxn id="87043" idx="1"/>
            <a:endCxn id="87057" idx="3"/>
          </p:cNvCxnSpPr>
          <p:nvPr/>
        </p:nvCxnSpPr>
        <p:spPr bwMode="auto">
          <a:xfrm flipH="1">
            <a:off x="3532372" y="1945333"/>
            <a:ext cx="2607681" cy="0"/>
          </a:xfrm>
          <a:prstGeom prst="straightConnector1">
            <a:avLst/>
          </a:prstGeom>
          <a:noFill/>
          <a:ln w="9525">
            <a:solidFill>
              <a:srgbClr val="008000"/>
            </a:solidFill>
            <a:prstDash val="dash"/>
            <a:round/>
            <a:headEnd/>
            <a:tailEnd type="triangle" w="med" len="med"/>
          </a:ln>
          <a:effectLst/>
        </p:spPr>
      </p:cxnSp>
      <p:sp>
        <p:nvSpPr>
          <p:cNvPr id="87073" name="Text Box 33"/>
          <p:cNvSpPr txBox="1">
            <a:spLocks noChangeArrowheads="1"/>
          </p:cNvSpPr>
          <p:nvPr/>
        </p:nvSpPr>
        <p:spPr bwMode="auto">
          <a:xfrm>
            <a:off x="4604130" y="1529835"/>
            <a:ext cx="54534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800" i="1" dirty="0">
                <a:solidFill>
                  <a:srgbClr val="008000"/>
                </a:solidFill>
                <a:latin typeface="Calibri"/>
              </a:rPr>
              <a:t>find</a:t>
            </a:r>
            <a:endParaRPr lang="en-US" sz="1800" dirty="0">
              <a:latin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Unify(2,10) </a:t>
            </a:r>
            <a:r>
              <a:rPr lang="en-US" i="1"/>
              <a:t>and</a:t>
            </a:r>
            <a:r>
              <a:rPr lang="en-US"/>
              <a:t> Unify(8,14)</a:t>
            </a:r>
          </a:p>
        </p:txBody>
      </p:sp>
      <p:sp>
        <p:nvSpPr>
          <p:cNvPr id="3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97964-BF5C-3A42-8F49-DAEEAD81C166}" type="slidenum">
              <a:rPr lang="en-US"/>
              <a:pPr/>
              <a:t>22</a:t>
            </a:fld>
            <a:endParaRPr lang="en-US"/>
          </a:p>
        </p:txBody>
      </p:sp>
      <p:sp>
        <p:nvSpPr>
          <p:cNvPr id="88067" name="Text Box 3"/>
          <p:cNvSpPr txBox="1">
            <a:spLocks noChangeArrowheads="1"/>
          </p:cNvSpPr>
          <p:nvPr/>
        </p:nvSpPr>
        <p:spPr bwMode="auto">
          <a:xfrm>
            <a:off x="6140053" y="1714500"/>
            <a:ext cx="7248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latin typeface="Calibri"/>
                <a:sym typeface="Symbol" charset="2"/>
              </a:rPr>
              <a:t>:1</a:t>
            </a:r>
          </a:p>
        </p:txBody>
      </p:sp>
      <p:sp>
        <p:nvSpPr>
          <p:cNvPr id="88068" name="Text Box 4"/>
          <p:cNvSpPr txBox="1">
            <a:spLocks noChangeArrowheads="1"/>
          </p:cNvSpPr>
          <p:nvPr/>
        </p:nvSpPr>
        <p:spPr bwMode="auto">
          <a:xfrm>
            <a:off x="5282804" y="2343150"/>
            <a:ext cx="88036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latin typeface="Calibri"/>
                <a:sym typeface="Symbol" charset="2"/>
              </a:rPr>
              <a:t>:10</a:t>
            </a:r>
          </a:p>
        </p:txBody>
      </p:sp>
      <p:sp>
        <p:nvSpPr>
          <p:cNvPr id="88069" name="Text Box 5"/>
          <p:cNvSpPr txBox="1">
            <a:spLocks noChangeArrowheads="1"/>
          </p:cNvSpPr>
          <p:nvPr/>
        </p:nvSpPr>
        <p:spPr bwMode="auto">
          <a:xfrm>
            <a:off x="6686550" y="2343150"/>
            <a:ext cx="92685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latin typeface="Calibri"/>
                <a:sym typeface="Symbol" charset="2"/>
              </a:rPr>
              <a:t>5</a:t>
            </a:r>
            <a:r>
              <a:rPr lang="en-US" i="1" dirty="0">
                <a:latin typeface="Calibri"/>
              </a:rPr>
              <a:t>:14</a:t>
            </a:r>
          </a:p>
        </p:txBody>
      </p:sp>
      <p:sp>
        <p:nvSpPr>
          <p:cNvPr id="88070" name="Text Box 6"/>
          <p:cNvSpPr txBox="1">
            <a:spLocks noChangeArrowheads="1"/>
          </p:cNvSpPr>
          <p:nvPr/>
        </p:nvSpPr>
        <p:spPr bwMode="auto">
          <a:xfrm>
            <a:off x="4572000" y="2971800"/>
            <a:ext cx="88036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latin typeface="Calibri"/>
                <a:sym typeface="Symbol" charset="2"/>
              </a:rPr>
              <a:t>:11</a:t>
            </a:r>
          </a:p>
        </p:txBody>
      </p:sp>
      <p:sp>
        <p:nvSpPr>
          <p:cNvPr id="88071" name="Text Box 7"/>
          <p:cNvSpPr txBox="1">
            <a:spLocks noChangeArrowheads="1"/>
          </p:cNvSpPr>
          <p:nvPr/>
        </p:nvSpPr>
        <p:spPr bwMode="auto">
          <a:xfrm>
            <a:off x="3657600" y="3657600"/>
            <a:ext cx="77136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solidFill>
                  <a:schemeClr val="tx2"/>
                </a:solidFill>
                <a:latin typeface="Calibri"/>
                <a:sym typeface="Symbol" charset="2"/>
              </a:rPr>
              <a:t>3:7</a:t>
            </a:r>
          </a:p>
        </p:txBody>
      </p:sp>
      <p:sp>
        <p:nvSpPr>
          <p:cNvPr id="88072" name="Text Box 8"/>
          <p:cNvSpPr txBox="1">
            <a:spLocks noChangeArrowheads="1"/>
          </p:cNvSpPr>
          <p:nvPr/>
        </p:nvSpPr>
        <p:spPr bwMode="auto">
          <a:xfrm>
            <a:off x="4686300" y="3657600"/>
            <a:ext cx="92685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latin typeface="Calibri"/>
                <a:sym typeface="Symbol" charset="2"/>
              </a:rPr>
              <a:t>4:12</a:t>
            </a:r>
            <a:endParaRPr lang="en-US" i="1" dirty="0">
              <a:solidFill>
                <a:schemeClr val="accent2"/>
              </a:solidFill>
              <a:latin typeface="Calibri"/>
              <a:sym typeface="Symbol" charset="2"/>
            </a:endParaRPr>
          </a:p>
        </p:txBody>
      </p:sp>
      <p:sp>
        <p:nvSpPr>
          <p:cNvPr id="88073" name="Text Box 9"/>
          <p:cNvSpPr txBox="1">
            <a:spLocks noChangeArrowheads="1"/>
          </p:cNvSpPr>
          <p:nvPr/>
        </p:nvSpPr>
        <p:spPr bwMode="auto">
          <a:xfrm>
            <a:off x="5829300" y="2971800"/>
            <a:ext cx="93782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latin typeface="Calibri"/>
              </a:rPr>
              <a:t>list:13</a:t>
            </a:r>
          </a:p>
        </p:txBody>
      </p:sp>
      <p:cxnSp>
        <p:nvCxnSpPr>
          <p:cNvPr id="88074" name="AutoShape 10"/>
          <p:cNvCxnSpPr>
            <a:cxnSpLocks noChangeShapeType="1"/>
            <a:stCxn id="88067" idx="2"/>
            <a:endCxn id="88068" idx="0"/>
          </p:cNvCxnSpPr>
          <p:nvPr/>
        </p:nvCxnSpPr>
        <p:spPr bwMode="auto">
          <a:xfrm flipH="1">
            <a:off x="5722989" y="2176165"/>
            <a:ext cx="779503" cy="16698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8075" name="AutoShape 11"/>
          <p:cNvCxnSpPr>
            <a:cxnSpLocks noChangeShapeType="1"/>
            <a:stCxn id="88067" idx="2"/>
            <a:endCxn id="88069" idx="0"/>
          </p:cNvCxnSpPr>
          <p:nvPr/>
        </p:nvCxnSpPr>
        <p:spPr bwMode="auto">
          <a:xfrm>
            <a:off x="6502492" y="2176165"/>
            <a:ext cx="647487" cy="16698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8076" name="AutoShape 12"/>
          <p:cNvCxnSpPr>
            <a:cxnSpLocks noChangeShapeType="1"/>
            <a:stCxn id="88068" idx="2"/>
            <a:endCxn id="88070" idx="0"/>
          </p:cNvCxnSpPr>
          <p:nvPr/>
        </p:nvCxnSpPr>
        <p:spPr bwMode="auto">
          <a:xfrm flipH="1">
            <a:off x="5012185" y="2804815"/>
            <a:ext cx="710804" cy="16698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8077" name="AutoShape 13"/>
          <p:cNvCxnSpPr>
            <a:cxnSpLocks noChangeShapeType="1"/>
            <a:stCxn id="88068" idx="2"/>
            <a:endCxn id="88073" idx="0"/>
          </p:cNvCxnSpPr>
          <p:nvPr/>
        </p:nvCxnSpPr>
        <p:spPr bwMode="auto">
          <a:xfrm>
            <a:off x="5722989" y="2804815"/>
            <a:ext cx="575222" cy="16698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8078" name="AutoShape 14"/>
          <p:cNvCxnSpPr>
            <a:cxnSpLocks noChangeShapeType="1"/>
            <a:stCxn id="88070" idx="2"/>
            <a:endCxn id="88071" idx="0"/>
          </p:cNvCxnSpPr>
          <p:nvPr/>
        </p:nvCxnSpPr>
        <p:spPr bwMode="auto">
          <a:xfrm flipH="1">
            <a:off x="4043283" y="3433465"/>
            <a:ext cx="968902" cy="2241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8079" name="AutoShape 15"/>
          <p:cNvCxnSpPr>
            <a:cxnSpLocks noChangeShapeType="1"/>
            <a:stCxn id="88070" idx="2"/>
            <a:endCxn id="88072" idx="0"/>
          </p:cNvCxnSpPr>
          <p:nvPr/>
        </p:nvCxnSpPr>
        <p:spPr bwMode="auto">
          <a:xfrm>
            <a:off x="5012185" y="3433465"/>
            <a:ext cx="137544" cy="2241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8080" name="AutoShape 16"/>
          <p:cNvCxnSpPr>
            <a:cxnSpLocks noChangeShapeType="1"/>
            <a:stCxn id="88073" idx="2"/>
            <a:endCxn id="88071" idx="0"/>
          </p:cNvCxnSpPr>
          <p:nvPr/>
        </p:nvCxnSpPr>
        <p:spPr bwMode="auto">
          <a:xfrm flipH="1">
            <a:off x="4043283" y="3433465"/>
            <a:ext cx="2254928" cy="2241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88081" name="Text Box 17"/>
          <p:cNvSpPr txBox="1">
            <a:spLocks noChangeArrowheads="1"/>
          </p:cNvSpPr>
          <p:nvPr/>
        </p:nvSpPr>
        <p:spPr bwMode="auto">
          <a:xfrm>
            <a:off x="2807494" y="1714500"/>
            <a:ext cx="7248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latin typeface="Calibri"/>
                <a:sym typeface="Symbol" charset="2"/>
              </a:rPr>
              <a:t>:1</a:t>
            </a:r>
          </a:p>
        </p:txBody>
      </p:sp>
      <p:sp>
        <p:nvSpPr>
          <p:cNvPr id="88082" name="Text Box 18"/>
          <p:cNvSpPr txBox="1">
            <a:spLocks noChangeArrowheads="1"/>
          </p:cNvSpPr>
          <p:nvPr/>
        </p:nvSpPr>
        <p:spPr bwMode="auto">
          <a:xfrm>
            <a:off x="2235994" y="2286000"/>
            <a:ext cx="7248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latin typeface="Calibri"/>
                <a:sym typeface="Symbol" charset="2"/>
              </a:rPr>
              <a:t>:2</a:t>
            </a:r>
          </a:p>
        </p:txBody>
      </p:sp>
      <p:sp>
        <p:nvSpPr>
          <p:cNvPr id="88083" name="Text Box 19"/>
          <p:cNvSpPr txBox="1">
            <a:spLocks noChangeArrowheads="1"/>
          </p:cNvSpPr>
          <p:nvPr/>
        </p:nvSpPr>
        <p:spPr bwMode="auto">
          <a:xfrm>
            <a:off x="3264694" y="2286000"/>
            <a:ext cx="78233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latin typeface="Calibri"/>
              </a:rPr>
              <a:t>list:8</a:t>
            </a:r>
          </a:p>
        </p:txBody>
      </p:sp>
      <p:sp>
        <p:nvSpPr>
          <p:cNvPr id="88084" name="Text Box 20"/>
          <p:cNvSpPr txBox="1">
            <a:spLocks noChangeArrowheads="1"/>
          </p:cNvSpPr>
          <p:nvPr/>
        </p:nvSpPr>
        <p:spPr bwMode="auto">
          <a:xfrm>
            <a:off x="1835944" y="2914650"/>
            <a:ext cx="7248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latin typeface="Calibri"/>
                <a:sym typeface="Symbol" charset="2"/>
              </a:rPr>
              <a:t>:3</a:t>
            </a:r>
          </a:p>
        </p:txBody>
      </p:sp>
      <p:sp>
        <p:nvSpPr>
          <p:cNvPr id="88085" name="Text Box 21"/>
          <p:cNvSpPr txBox="1">
            <a:spLocks noChangeArrowheads="1"/>
          </p:cNvSpPr>
          <p:nvPr/>
        </p:nvSpPr>
        <p:spPr bwMode="auto">
          <a:xfrm>
            <a:off x="1435894" y="3600450"/>
            <a:ext cx="77136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solidFill>
                  <a:schemeClr val="tx2"/>
                </a:solidFill>
                <a:latin typeface="Calibri"/>
                <a:sym typeface="Symbol" charset="2"/>
              </a:rPr>
              <a:t>1:4</a:t>
            </a:r>
          </a:p>
        </p:txBody>
      </p:sp>
      <p:sp>
        <p:nvSpPr>
          <p:cNvPr id="88086" name="Text Box 22"/>
          <p:cNvSpPr txBox="1">
            <a:spLocks noChangeArrowheads="1"/>
          </p:cNvSpPr>
          <p:nvPr/>
        </p:nvSpPr>
        <p:spPr bwMode="auto">
          <a:xfrm>
            <a:off x="2464594" y="3600450"/>
            <a:ext cx="77136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solidFill>
                  <a:schemeClr val="tx2"/>
                </a:solidFill>
                <a:latin typeface="Calibri"/>
                <a:sym typeface="Symbol" charset="2"/>
              </a:rPr>
              <a:t>2:5</a:t>
            </a:r>
          </a:p>
        </p:txBody>
      </p:sp>
      <p:sp>
        <p:nvSpPr>
          <p:cNvPr id="88087" name="Text Box 23"/>
          <p:cNvSpPr txBox="1">
            <a:spLocks noChangeArrowheads="1"/>
          </p:cNvSpPr>
          <p:nvPr/>
        </p:nvSpPr>
        <p:spPr bwMode="auto">
          <a:xfrm>
            <a:off x="3378994" y="3028950"/>
            <a:ext cx="78233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latin typeface="Calibri"/>
              </a:rPr>
              <a:t>list:6</a:t>
            </a:r>
          </a:p>
        </p:txBody>
      </p:sp>
      <p:cxnSp>
        <p:nvCxnSpPr>
          <p:cNvPr id="88088" name="AutoShape 24"/>
          <p:cNvCxnSpPr>
            <a:cxnSpLocks noChangeShapeType="1"/>
            <a:stCxn id="88081" idx="2"/>
            <a:endCxn id="88082" idx="0"/>
          </p:cNvCxnSpPr>
          <p:nvPr/>
        </p:nvCxnSpPr>
        <p:spPr bwMode="auto">
          <a:xfrm flipH="1">
            <a:off x="2598433" y="2176165"/>
            <a:ext cx="571500" cy="1098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8089" name="AutoShape 25"/>
          <p:cNvCxnSpPr>
            <a:cxnSpLocks noChangeShapeType="1"/>
            <a:stCxn id="88081" idx="2"/>
            <a:endCxn id="88083" idx="0"/>
          </p:cNvCxnSpPr>
          <p:nvPr/>
        </p:nvCxnSpPr>
        <p:spPr bwMode="auto">
          <a:xfrm>
            <a:off x="3169933" y="2176165"/>
            <a:ext cx="485926" cy="1098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8090" name="AutoShape 26"/>
          <p:cNvCxnSpPr>
            <a:cxnSpLocks noChangeShapeType="1"/>
            <a:stCxn id="88082" idx="2"/>
            <a:endCxn id="88084" idx="0"/>
          </p:cNvCxnSpPr>
          <p:nvPr/>
        </p:nvCxnSpPr>
        <p:spPr bwMode="auto">
          <a:xfrm flipH="1">
            <a:off x="2198383" y="2747665"/>
            <a:ext cx="400050" cy="16698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8091" name="AutoShape 27"/>
          <p:cNvCxnSpPr>
            <a:cxnSpLocks noChangeShapeType="1"/>
            <a:stCxn id="88082" idx="2"/>
            <a:endCxn id="88087" idx="0"/>
          </p:cNvCxnSpPr>
          <p:nvPr/>
        </p:nvCxnSpPr>
        <p:spPr bwMode="auto">
          <a:xfrm>
            <a:off x="2598433" y="2747665"/>
            <a:ext cx="1171726" cy="28128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8092" name="AutoShape 28"/>
          <p:cNvCxnSpPr>
            <a:cxnSpLocks noChangeShapeType="1"/>
            <a:stCxn id="88084" idx="2"/>
            <a:endCxn id="88085" idx="0"/>
          </p:cNvCxnSpPr>
          <p:nvPr/>
        </p:nvCxnSpPr>
        <p:spPr bwMode="auto">
          <a:xfrm flipH="1">
            <a:off x="1821577" y="3376315"/>
            <a:ext cx="376806" cy="2241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8093" name="AutoShape 29"/>
          <p:cNvCxnSpPr>
            <a:cxnSpLocks noChangeShapeType="1"/>
            <a:stCxn id="88084" idx="2"/>
            <a:endCxn id="88086" idx="0"/>
          </p:cNvCxnSpPr>
          <p:nvPr/>
        </p:nvCxnSpPr>
        <p:spPr bwMode="auto">
          <a:xfrm>
            <a:off x="2198383" y="3376315"/>
            <a:ext cx="651894" cy="2241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8094" name="AutoShape 30"/>
          <p:cNvCxnSpPr>
            <a:cxnSpLocks noChangeShapeType="1"/>
            <a:stCxn id="88083" idx="2"/>
            <a:endCxn id="88086" idx="0"/>
          </p:cNvCxnSpPr>
          <p:nvPr/>
        </p:nvCxnSpPr>
        <p:spPr bwMode="auto">
          <a:xfrm flipH="1">
            <a:off x="2850277" y="2747665"/>
            <a:ext cx="805582" cy="85278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8095" name="AutoShape 31"/>
          <p:cNvCxnSpPr>
            <a:cxnSpLocks noChangeShapeType="1"/>
            <a:stCxn id="88087" idx="2"/>
            <a:endCxn id="88071" idx="0"/>
          </p:cNvCxnSpPr>
          <p:nvPr/>
        </p:nvCxnSpPr>
        <p:spPr bwMode="auto">
          <a:xfrm>
            <a:off x="3770159" y="3490615"/>
            <a:ext cx="273124" cy="16698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Unify(2,10) </a:t>
            </a:r>
            <a:r>
              <a:rPr lang="en-US" i="1"/>
              <a:t>and</a:t>
            </a:r>
            <a:r>
              <a:rPr lang="en-US"/>
              <a:t> Unify(8,14)</a:t>
            </a:r>
          </a:p>
        </p:txBody>
      </p:sp>
      <p:sp>
        <p:nvSpPr>
          <p:cNvPr id="3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F21EE-C688-B640-B649-5DC94F315006}" type="slidenum">
              <a:rPr lang="en-US"/>
              <a:pPr/>
              <a:t>23</a:t>
            </a:fld>
            <a:endParaRPr lang="en-US"/>
          </a:p>
        </p:txBody>
      </p:sp>
      <p:sp>
        <p:nvSpPr>
          <p:cNvPr id="89091" name="Text Box 3"/>
          <p:cNvSpPr txBox="1">
            <a:spLocks noChangeArrowheads="1"/>
          </p:cNvSpPr>
          <p:nvPr/>
        </p:nvSpPr>
        <p:spPr bwMode="auto">
          <a:xfrm>
            <a:off x="6140053" y="1714500"/>
            <a:ext cx="7248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latin typeface="Calibri"/>
                <a:sym typeface="Symbol" charset="2"/>
              </a:rPr>
              <a:t>:1</a:t>
            </a:r>
          </a:p>
        </p:txBody>
      </p:sp>
      <p:sp>
        <p:nvSpPr>
          <p:cNvPr id="89092" name="Text Box 4"/>
          <p:cNvSpPr txBox="1">
            <a:spLocks noChangeArrowheads="1"/>
          </p:cNvSpPr>
          <p:nvPr/>
        </p:nvSpPr>
        <p:spPr bwMode="auto">
          <a:xfrm>
            <a:off x="5282803" y="2343150"/>
            <a:ext cx="7248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latin typeface="Calibri"/>
                <a:sym typeface="Symbol" charset="2"/>
              </a:rPr>
              <a:t>:2</a:t>
            </a:r>
          </a:p>
        </p:txBody>
      </p:sp>
      <p:sp>
        <p:nvSpPr>
          <p:cNvPr id="89093" name="Text Box 5"/>
          <p:cNvSpPr txBox="1">
            <a:spLocks noChangeArrowheads="1"/>
          </p:cNvSpPr>
          <p:nvPr/>
        </p:nvSpPr>
        <p:spPr bwMode="auto">
          <a:xfrm>
            <a:off x="6686550" y="2343150"/>
            <a:ext cx="77136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latin typeface="Calibri"/>
                <a:sym typeface="Symbol" charset="2"/>
              </a:rPr>
              <a:t>5</a:t>
            </a:r>
            <a:r>
              <a:rPr lang="en-US" i="1" dirty="0">
                <a:latin typeface="Calibri"/>
              </a:rPr>
              <a:t>:8</a:t>
            </a:r>
          </a:p>
        </p:txBody>
      </p:sp>
      <p:sp>
        <p:nvSpPr>
          <p:cNvPr id="89094" name="Text Box 6"/>
          <p:cNvSpPr txBox="1">
            <a:spLocks noChangeArrowheads="1"/>
          </p:cNvSpPr>
          <p:nvPr/>
        </p:nvSpPr>
        <p:spPr bwMode="auto">
          <a:xfrm>
            <a:off x="4572000" y="2971800"/>
            <a:ext cx="88036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latin typeface="Calibri"/>
                <a:sym typeface="Symbol" charset="2"/>
              </a:rPr>
              <a:t>:11</a:t>
            </a:r>
          </a:p>
        </p:txBody>
      </p:sp>
      <p:sp>
        <p:nvSpPr>
          <p:cNvPr id="89095" name="Text Box 7"/>
          <p:cNvSpPr txBox="1">
            <a:spLocks noChangeArrowheads="1"/>
          </p:cNvSpPr>
          <p:nvPr/>
        </p:nvSpPr>
        <p:spPr bwMode="auto">
          <a:xfrm>
            <a:off x="3657600" y="3657600"/>
            <a:ext cx="77136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solidFill>
                  <a:schemeClr val="tx2"/>
                </a:solidFill>
                <a:latin typeface="Calibri"/>
                <a:sym typeface="Symbol" charset="2"/>
              </a:rPr>
              <a:t>3:7</a:t>
            </a:r>
          </a:p>
        </p:txBody>
      </p:sp>
      <p:sp>
        <p:nvSpPr>
          <p:cNvPr id="89096" name="Text Box 8"/>
          <p:cNvSpPr txBox="1">
            <a:spLocks noChangeArrowheads="1"/>
          </p:cNvSpPr>
          <p:nvPr/>
        </p:nvSpPr>
        <p:spPr bwMode="auto">
          <a:xfrm>
            <a:off x="4686300" y="3657600"/>
            <a:ext cx="92685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latin typeface="Calibri"/>
                <a:sym typeface="Symbol" charset="2"/>
              </a:rPr>
              <a:t>4:12</a:t>
            </a:r>
            <a:endParaRPr lang="en-US" i="1" dirty="0">
              <a:solidFill>
                <a:schemeClr val="accent2"/>
              </a:solidFill>
              <a:latin typeface="Calibri"/>
              <a:sym typeface="Symbol" charset="2"/>
            </a:endParaRPr>
          </a:p>
        </p:txBody>
      </p:sp>
      <p:sp>
        <p:nvSpPr>
          <p:cNvPr id="89097" name="Text Box 9"/>
          <p:cNvSpPr txBox="1">
            <a:spLocks noChangeArrowheads="1"/>
          </p:cNvSpPr>
          <p:nvPr/>
        </p:nvSpPr>
        <p:spPr bwMode="auto">
          <a:xfrm>
            <a:off x="5829300" y="2971800"/>
            <a:ext cx="93782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latin typeface="Calibri"/>
              </a:rPr>
              <a:t>list:13</a:t>
            </a:r>
          </a:p>
        </p:txBody>
      </p:sp>
      <p:cxnSp>
        <p:nvCxnSpPr>
          <p:cNvPr id="89098" name="AutoShape 10"/>
          <p:cNvCxnSpPr>
            <a:cxnSpLocks noChangeShapeType="1"/>
            <a:stCxn id="89091" idx="2"/>
            <a:endCxn id="89092" idx="0"/>
          </p:cNvCxnSpPr>
          <p:nvPr/>
        </p:nvCxnSpPr>
        <p:spPr bwMode="auto">
          <a:xfrm flipH="1">
            <a:off x="5645242" y="2176165"/>
            <a:ext cx="857250" cy="16698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9099" name="AutoShape 11"/>
          <p:cNvCxnSpPr>
            <a:cxnSpLocks noChangeShapeType="1"/>
            <a:stCxn id="89091" idx="2"/>
            <a:endCxn id="89093" idx="0"/>
          </p:cNvCxnSpPr>
          <p:nvPr/>
        </p:nvCxnSpPr>
        <p:spPr bwMode="auto">
          <a:xfrm>
            <a:off x="6502492" y="2176165"/>
            <a:ext cx="569741" cy="16698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9100" name="AutoShape 12"/>
          <p:cNvCxnSpPr>
            <a:cxnSpLocks noChangeShapeType="1"/>
            <a:stCxn id="89092" idx="2"/>
            <a:endCxn id="89094" idx="0"/>
          </p:cNvCxnSpPr>
          <p:nvPr/>
        </p:nvCxnSpPr>
        <p:spPr bwMode="auto">
          <a:xfrm flipH="1">
            <a:off x="5012185" y="2804815"/>
            <a:ext cx="633057" cy="16698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9101" name="AutoShape 13"/>
          <p:cNvCxnSpPr>
            <a:cxnSpLocks noChangeShapeType="1"/>
            <a:stCxn id="89092" idx="2"/>
            <a:endCxn id="89097" idx="0"/>
          </p:cNvCxnSpPr>
          <p:nvPr/>
        </p:nvCxnSpPr>
        <p:spPr bwMode="auto">
          <a:xfrm>
            <a:off x="5645242" y="2804815"/>
            <a:ext cx="652969" cy="16698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9102" name="AutoShape 14"/>
          <p:cNvCxnSpPr>
            <a:cxnSpLocks noChangeShapeType="1"/>
            <a:stCxn id="89094" idx="2"/>
            <a:endCxn id="89095" idx="0"/>
          </p:cNvCxnSpPr>
          <p:nvPr/>
        </p:nvCxnSpPr>
        <p:spPr bwMode="auto">
          <a:xfrm flipH="1">
            <a:off x="4043283" y="3433465"/>
            <a:ext cx="968902" cy="2241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9103" name="AutoShape 15"/>
          <p:cNvCxnSpPr>
            <a:cxnSpLocks noChangeShapeType="1"/>
            <a:stCxn id="89094" idx="2"/>
            <a:endCxn id="89096" idx="0"/>
          </p:cNvCxnSpPr>
          <p:nvPr/>
        </p:nvCxnSpPr>
        <p:spPr bwMode="auto">
          <a:xfrm>
            <a:off x="5012185" y="3433465"/>
            <a:ext cx="137544" cy="2241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9104" name="AutoShape 16"/>
          <p:cNvCxnSpPr>
            <a:cxnSpLocks noChangeShapeType="1"/>
            <a:stCxn id="89097" idx="2"/>
            <a:endCxn id="89095" idx="0"/>
          </p:cNvCxnSpPr>
          <p:nvPr/>
        </p:nvCxnSpPr>
        <p:spPr bwMode="auto">
          <a:xfrm flipH="1">
            <a:off x="4043283" y="3433465"/>
            <a:ext cx="2254928" cy="2241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89105" name="Text Box 17"/>
          <p:cNvSpPr txBox="1">
            <a:spLocks noChangeArrowheads="1"/>
          </p:cNvSpPr>
          <p:nvPr/>
        </p:nvSpPr>
        <p:spPr bwMode="auto">
          <a:xfrm>
            <a:off x="2807494" y="1714500"/>
            <a:ext cx="7248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latin typeface="Calibri"/>
                <a:sym typeface="Symbol" charset="2"/>
              </a:rPr>
              <a:t>:1</a:t>
            </a:r>
          </a:p>
        </p:txBody>
      </p:sp>
      <p:sp>
        <p:nvSpPr>
          <p:cNvPr id="89106" name="Text Box 18"/>
          <p:cNvSpPr txBox="1">
            <a:spLocks noChangeArrowheads="1"/>
          </p:cNvSpPr>
          <p:nvPr/>
        </p:nvSpPr>
        <p:spPr bwMode="auto">
          <a:xfrm>
            <a:off x="2235994" y="2286000"/>
            <a:ext cx="7248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latin typeface="Calibri"/>
                <a:sym typeface="Symbol" charset="2"/>
              </a:rPr>
              <a:t>:2</a:t>
            </a:r>
          </a:p>
        </p:txBody>
      </p:sp>
      <p:sp>
        <p:nvSpPr>
          <p:cNvPr id="89107" name="Text Box 19"/>
          <p:cNvSpPr txBox="1">
            <a:spLocks noChangeArrowheads="1"/>
          </p:cNvSpPr>
          <p:nvPr/>
        </p:nvSpPr>
        <p:spPr bwMode="auto">
          <a:xfrm>
            <a:off x="3264694" y="2286000"/>
            <a:ext cx="78233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latin typeface="Calibri"/>
              </a:rPr>
              <a:t>list:8</a:t>
            </a:r>
          </a:p>
        </p:txBody>
      </p:sp>
      <p:sp>
        <p:nvSpPr>
          <p:cNvPr id="89108" name="Text Box 20"/>
          <p:cNvSpPr txBox="1">
            <a:spLocks noChangeArrowheads="1"/>
          </p:cNvSpPr>
          <p:nvPr/>
        </p:nvSpPr>
        <p:spPr bwMode="auto">
          <a:xfrm>
            <a:off x="1835944" y="2914650"/>
            <a:ext cx="7248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latin typeface="Calibri"/>
                <a:sym typeface="Symbol" charset="2"/>
              </a:rPr>
              <a:t>:3</a:t>
            </a:r>
          </a:p>
        </p:txBody>
      </p:sp>
      <p:sp>
        <p:nvSpPr>
          <p:cNvPr id="89109" name="Text Box 21"/>
          <p:cNvSpPr txBox="1">
            <a:spLocks noChangeArrowheads="1"/>
          </p:cNvSpPr>
          <p:nvPr/>
        </p:nvSpPr>
        <p:spPr bwMode="auto">
          <a:xfrm>
            <a:off x="1435894" y="3600450"/>
            <a:ext cx="77136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solidFill>
                  <a:schemeClr val="tx2"/>
                </a:solidFill>
                <a:latin typeface="Calibri"/>
                <a:sym typeface="Symbol" charset="2"/>
              </a:rPr>
              <a:t>1:4</a:t>
            </a:r>
          </a:p>
        </p:txBody>
      </p:sp>
      <p:sp>
        <p:nvSpPr>
          <p:cNvPr id="89110" name="Text Box 22"/>
          <p:cNvSpPr txBox="1">
            <a:spLocks noChangeArrowheads="1"/>
          </p:cNvSpPr>
          <p:nvPr/>
        </p:nvSpPr>
        <p:spPr bwMode="auto">
          <a:xfrm>
            <a:off x="2464594" y="3600450"/>
            <a:ext cx="77136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solidFill>
                  <a:schemeClr val="tx2"/>
                </a:solidFill>
                <a:latin typeface="Calibri"/>
                <a:sym typeface="Symbol" charset="2"/>
              </a:rPr>
              <a:t>2:5</a:t>
            </a:r>
          </a:p>
        </p:txBody>
      </p:sp>
      <p:sp>
        <p:nvSpPr>
          <p:cNvPr id="89111" name="Text Box 23"/>
          <p:cNvSpPr txBox="1">
            <a:spLocks noChangeArrowheads="1"/>
          </p:cNvSpPr>
          <p:nvPr/>
        </p:nvSpPr>
        <p:spPr bwMode="auto">
          <a:xfrm>
            <a:off x="3378994" y="3028950"/>
            <a:ext cx="78233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latin typeface="Calibri"/>
              </a:rPr>
              <a:t>list:6</a:t>
            </a:r>
          </a:p>
        </p:txBody>
      </p:sp>
      <p:cxnSp>
        <p:nvCxnSpPr>
          <p:cNvPr id="89112" name="AutoShape 24"/>
          <p:cNvCxnSpPr>
            <a:cxnSpLocks noChangeShapeType="1"/>
            <a:stCxn id="89105" idx="2"/>
            <a:endCxn id="89106" idx="0"/>
          </p:cNvCxnSpPr>
          <p:nvPr/>
        </p:nvCxnSpPr>
        <p:spPr bwMode="auto">
          <a:xfrm flipH="1">
            <a:off x="2598433" y="2176165"/>
            <a:ext cx="571500" cy="1098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9113" name="AutoShape 25"/>
          <p:cNvCxnSpPr>
            <a:cxnSpLocks noChangeShapeType="1"/>
            <a:stCxn id="89105" idx="2"/>
            <a:endCxn id="89107" idx="0"/>
          </p:cNvCxnSpPr>
          <p:nvPr/>
        </p:nvCxnSpPr>
        <p:spPr bwMode="auto">
          <a:xfrm>
            <a:off x="3169933" y="2176165"/>
            <a:ext cx="485926" cy="1098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9114" name="AutoShape 26"/>
          <p:cNvCxnSpPr>
            <a:cxnSpLocks noChangeShapeType="1"/>
            <a:stCxn id="89106" idx="2"/>
            <a:endCxn id="89108" idx="0"/>
          </p:cNvCxnSpPr>
          <p:nvPr/>
        </p:nvCxnSpPr>
        <p:spPr bwMode="auto">
          <a:xfrm flipH="1">
            <a:off x="2198383" y="2747665"/>
            <a:ext cx="400050" cy="16698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9115" name="AutoShape 27"/>
          <p:cNvCxnSpPr>
            <a:cxnSpLocks noChangeShapeType="1"/>
            <a:stCxn id="89106" idx="2"/>
            <a:endCxn id="89111" idx="0"/>
          </p:cNvCxnSpPr>
          <p:nvPr/>
        </p:nvCxnSpPr>
        <p:spPr bwMode="auto">
          <a:xfrm>
            <a:off x="2598433" y="2747665"/>
            <a:ext cx="1171726" cy="28128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9116" name="AutoShape 28"/>
          <p:cNvCxnSpPr>
            <a:cxnSpLocks noChangeShapeType="1"/>
            <a:stCxn id="89108" idx="2"/>
            <a:endCxn id="89109" idx="0"/>
          </p:cNvCxnSpPr>
          <p:nvPr/>
        </p:nvCxnSpPr>
        <p:spPr bwMode="auto">
          <a:xfrm flipH="1">
            <a:off x="1821577" y="3376315"/>
            <a:ext cx="376806" cy="2241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9117" name="AutoShape 29"/>
          <p:cNvCxnSpPr>
            <a:cxnSpLocks noChangeShapeType="1"/>
            <a:stCxn id="89108" idx="2"/>
            <a:endCxn id="89110" idx="0"/>
          </p:cNvCxnSpPr>
          <p:nvPr/>
        </p:nvCxnSpPr>
        <p:spPr bwMode="auto">
          <a:xfrm>
            <a:off x="2198383" y="3376315"/>
            <a:ext cx="651894" cy="2241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9118" name="AutoShape 30"/>
          <p:cNvCxnSpPr>
            <a:cxnSpLocks noChangeShapeType="1"/>
            <a:stCxn id="89107" idx="2"/>
            <a:endCxn id="89110" idx="0"/>
          </p:cNvCxnSpPr>
          <p:nvPr/>
        </p:nvCxnSpPr>
        <p:spPr bwMode="auto">
          <a:xfrm flipH="1">
            <a:off x="2850277" y="2747665"/>
            <a:ext cx="805582" cy="85278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9119" name="AutoShape 31"/>
          <p:cNvCxnSpPr>
            <a:cxnSpLocks noChangeShapeType="1"/>
            <a:stCxn id="89111" idx="2"/>
            <a:endCxn id="89095" idx="0"/>
          </p:cNvCxnSpPr>
          <p:nvPr/>
        </p:nvCxnSpPr>
        <p:spPr bwMode="auto">
          <a:xfrm>
            <a:off x="3770159" y="3490615"/>
            <a:ext cx="273124" cy="16698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Unify(3,11) </a:t>
            </a:r>
            <a:r>
              <a:rPr lang="en-US" i="1"/>
              <a:t>and</a:t>
            </a:r>
            <a:r>
              <a:rPr lang="en-US"/>
              <a:t> Unify(6,13)</a:t>
            </a:r>
          </a:p>
        </p:txBody>
      </p:sp>
      <p:sp>
        <p:nvSpPr>
          <p:cNvPr id="3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406CF-830B-1B44-B71E-F3A257B255C7}" type="slidenum">
              <a:rPr lang="en-US"/>
              <a:pPr/>
              <a:t>24</a:t>
            </a:fld>
            <a:endParaRPr lang="en-US"/>
          </a:p>
        </p:txBody>
      </p:sp>
      <p:sp>
        <p:nvSpPr>
          <p:cNvPr id="90115" name="Text Box 3"/>
          <p:cNvSpPr txBox="1">
            <a:spLocks noChangeArrowheads="1"/>
          </p:cNvSpPr>
          <p:nvPr/>
        </p:nvSpPr>
        <p:spPr bwMode="auto">
          <a:xfrm>
            <a:off x="6140053" y="1714500"/>
            <a:ext cx="7248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latin typeface="Calibri"/>
                <a:sym typeface="Symbol" charset="2"/>
              </a:rPr>
              <a:t>:1</a:t>
            </a:r>
          </a:p>
        </p:txBody>
      </p:sp>
      <p:sp>
        <p:nvSpPr>
          <p:cNvPr id="90116" name="Text Box 4"/>
          <p:cNvSpPr txBox="1">
            <a:spLocks noChangeArrowheads="1"/>
          </p:cNvSpPr>
          <p:nvPr/>
        </p:nvSpPr>
        <p:spPr bwMode="auto">
          <a:xfrm>
            <a:off x="5282803" y="2343150"/>
            <a:ext cx="7248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latin typeface="Calibri"/>
                <a:sym typeface="Symbol" charset="2"/>
              </a:rPr>
              <a:t>:2</a:t>
            </a:r>
          </a:p>
        </p:txBody>
      </p:sp>
      <p:sp>
        <p:nvSpPr>
          <p:cNvPr id="90117" name="Text Box 5"/>
          <p:cNvSpPr txBox="1">
            <a:spLocks noChangeArrowheads="1"/>
          </p:cNvSpPr>
          <p:nvPr/>
        </p:nvSpPr>
        <p:spPr bwMode="auto">
          <a:xfrm>
            <a:off x="6686550" y="2343150"/>
            <a:ext cx="77136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latin typeface="Calibri"/>
                <a:sym typeface="Symbol" charset="2"/>
              </a:rPr>
              <a:t>5</a:t>
            </a:r>
            <a:r>
              <a:rPr lang="en-US" i="1" dirty="0">
                <a:latin typeface="Calibri"/>
              </a:rPr>
              <a:t>:8</a:t>
            </a:r>
          </a:p>
        </p:txBody>
      </p:sp>
      <p:sp>
        <p:nvSpPr>
          <p:cNvPr id="90118" name="Text Box 6"/>
          <p:cNvSpPr txBox="1">
            <a:spLocks noChangeArrowheads="1"/>
          </p:cNvSpPr>
          <p:nvPr/>
        </p:nvSpPr>
        <p:spPr bwMode="auto">
          <a:xfrm>
            <a:off x="4572000" y="2971800"/>
            <a:ext cx="88036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latin typeface="Calibri"/>
                <a:sym typeface="Symbol" charset="2"/>
              </a:rPr>
              <a:t>:11</a:t>
            </a:r>
          </a:p>
        </p:txBody>
      </p:sp>
      <p:sp>
        <p:nvSpPr>
          <p:cNvPr id="90119" name="Text Box 7"/>
          <p:cNvSpPr txBox="1">
            <a:spLocks noChangeArrowheads="1"/>
          </p:cNvSpPr>
          <p:nvPr/>
        </p:nvSpPr>
        <p:spPr bwMode="auto">
          <a:xfrm>
            <a:off x="3657600" y="3657600"/>
            <a:ext cx="77136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solidFill>
                  <a:schemeClr val="tx2"/>
                </a:solidFill>
                <a:latin typeface="Calibri"/>
                <a:sym typeface="Symbol" charset="2"/>
              </a:rPr>
              <a:t>3:7</a:t>
            </a:r>
          </a:p>
        </p:txBody>
      </p:sp>
      <p:sp>
        <p:nvSpPr>
          <p:cNvPr id="90120" name="Text Box 8"/>
          <p:cNvSpPr txBox="1">
            <a:spLocks noChangeArrowheads="1"/>
          </p:cNvSpPr>
          <p:nvPr/>
        </p:nvSpPr>
        <p:spPr bwMode="auto">
          <a:xfrm>
            <a:off x="4686300" y="3657600"/>
            <a:ext cx="92685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latin typeface="Calibri"/>
                <a:sym typeface="Symbol" charset="2"/>
              </a:rPr>
              <a:t>4:12</a:t>
            </a:r>
            <a:endParaRPr lang="en-US" i="1" dirty="0">
              <a:solidFill>
                <a:schemeClr val="accent2"/>
              </a:solidFill>
              <a:latin typeface="Calibri"/>
              <a:sym typeface="Symbol" charset="2"/>
            </a:endParaRPr>
          </a:p>
        </p:txBody>
      </p:sp>
      <p:sp>
        <p:nvSpPr>
          <p:cNvPr id="90121" name="Text Box 9"/>
          <p:cNvSpPr txBox="1">
            <a:spLocks noChangeArrowheads="1"/>
          </p:cNvSpPr>
          <p:nvPr/>
        </p:nvSpPr>
        <p:spPr bwMode="auto">
          <a:xfrm>
            <a:off x="5829300" y="2971800"/>
            <a:ext cx="93782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latin typeface="Calibri"/>
              </a:rPr>
              <a:t>list:13</a:t>
            </a:r>
          </a:p>
        </p:txBody>
      </p:sp>
      <p:cxnSp>
        <p:nvCxnSpPr>
          <p:cNvPr id="90122" name="AutoShape 10"/>
          <p:cNvCxnSpPr>
            <a:cxnSpLocks noChangeShapeType="1"/>
            <a:stCxn id="90115" idx="2"/>
            <a:endCxn id="90116" idx="0"/>
          </p:cNvCxnSpPr>
          <p:nvPr/>
        </p:nvCxnSpPr>
        <p:spPr bwMode="auto">
          <a:xfrm flipH="1">
            <a:off x="5645242" y="2176165"/>
            <a:ext cx="857250" cy="16698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0123" name="AutoShape 11"/>
          <p:cNvCxnSpPr>
            <a:cxnSpLocks noChangeShapeType="1"/>
            <a:stCxn id="90115" idx="2"/>
            <a:endCxn id="90117" idx="0"/>
          </p:cNvCxnSpPr>
          <p:nvPr/>
        </p:nvCxnSpPr>
        <p:spPr bwMode="auto">
          <a:xfrm>
            <a:off x="6502492" y="2176165"/>
            <a:ext cx="569741" cy="16698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0124" name="AutoShape 12"/>
          <p:cNvCxnSpPr>
            <a:cxnSpLocks noChangeShapeType="1"/>
            <a:stCxn id="90116" idx="2"/>
            <a:endCxn id="90118" idx="0"/>
          </p:cNvCxnSpPr>
          <p:nvPr/>
        </p:nvCxnSpPr>
        <p:spPr bwMode="auto">
          <a:xfrm flipH="1">
            <a:off x="5012185" y="2804815"/>
            <a:ext cx="633057" cy="16698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0125" name="AutoShape 13"/>
          <p:cNvCxnSpPr>
            <a:cxnSpLocks noChangeShapeType="1"/>
            <a:stCxn id="90116" idx="2"/>
            <a:endCxn id="90121" idx="0"/>
          </p:cNvCxnSpPr>
          <p:nvPr/>
        </p:nvCxnSpPr>
        <p:spPr bwMode="auto">
          <a:xfrm>
            <a:off x="5645242" y="2804815"/>
            <a:ext cx="652969" cy="16698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0126" name="AutoShape 14"/>
          <p:cNvCxnSpPr>
            <a:cxnSpLocks noChangeShapeType="1"/>
            <a:stCxn id="90118" idx="2"/>
            <a:endCxn id="90119" idx="0"/>
          </p:cNvCxnSpPr>
          <p:nvPr/>
        </p:nvCxnSpPr>
        <p:spPr bwMode="auto">
          <a:xfrm flipH="1">
            <a:off x="4043283" y="3433465"/>
            <a:ext cx="968902" cy="2241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0127" name="AutoShape 15"/>
          <p:cNvCxnSpPr>
            <a:cxnSpLocks noChangeShapeType="1"/>
            <a:stCxn id="90118" idx="2"/>
            <a:endCxn id="90120" idx="0"/>
          </p:cNvCxnSpPr>
          <p:nvPr/>
        </p:nvCxnSpPr>
        <p:spPr bwMode="auto">
          <a:xfrm>
            <a:off x="5012185" y="3433465"/>
            <a:ext cx="137544" cy="2241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0128" name="AutoShape 16"/>
          <p:cNvCxnSpPr>
            <a:cxnSpLocks noChangeShapeType="1"/>
            <a:stCxn id="90121" idx="2"/>
            <a:endCxn id="90119" idx="0"/>
          </p:cNvCxnSpPr>
          <p:nvPr/>
        </p:nvCxnSpPr>
        <p:spPr bwMode="auto">
          <a:xfrm flipH="1">
            <a:off x="4043283" y="3433465"/>
            <a:ext cx="2254928" cy="2241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90129" name="Text Box 17"/>
          <p:cNvSpPr txBox="1">
            <a:spLocks noChangeArrowheads="1"/>
          </p:cNvSpPr>
          <p:nvPr/>
        </p:nvSpPr>
        <p:spPr bwMode="auto">
          <a:xfrm>
            <a:off x="2807494" y="1714500"/>
            <a:ext cx="7248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latin typeface="Calibri"/>
                <a:sym typeface="Symbol" charset="2"/>
              </a:rPr>
              <a:t>:1</a:t>
            </a:r>
          </a:p>
        </p:txBody>
      </p:sp>
      <p:sp>
        <p:nvSpPr>
          <p:cNvPr id="90130" name="Text Box 18"/>
          <p:cNvSpPr txBox="1">
            <a:spLocks noChangeArrowheads="1"/>
          </p:cNvSpPr>
          <p:nvPr/>
        </p:nvSpPr>
        <p:spPr bwMode="auto">
          <a:xfrm>
            <a:off x="2235994" y="2286000"/>
            <a:ext cx="7248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latin typeface="Calibri"/>
                <a:sym typeface="Symbol" charset="2"/>
              </a:rPr>
              <a:t>:2</a:t>
            </a:r>
          </a:p>
        </p:txBody>
      </p:sp>
      <p:sp>
        <p:nvSpPr>
          <p:cNvPr id="90131" name="Text Box 19"/>
          <p:cNvSpPr txBox="1">
            <a:spLocks noChangeArrowheads="1"/>
          </p:cNvSpPr>
          <p:nvPr/>
        </p:nvSpPr>
        <p:spPr bwMode="auto">
          <a:xfrm>
            <a:off x="3264694" y="2286000"/>
            <a:ext cx="78233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latin typeface="Calibri"/>
              </a:rPr>
              <a:t>list:8</a:t>
            </a:r>
          </a:p>
        </p:txBody>
      </p:sp>
      <p:sp>
        <p:nvSpPr>
          <p:cNvPr id="90132" name="Text Box 20"/>
          <p:cNvSpPr txBox="1">
            <a:spLocks noChangeArrowheads="1"/>
          </p:cNvSpPr>
          <p:nvPr/>
        </p:nvSpPr>
        <p:spPr bwMode="auto">
          <a:xfrm>
            <a:off x="1835944" y="2914650"/>
            <a:ext cx="7248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latin typeface="Calibri"/>
                <a:sym typeface="Symbol" charset="2"/>
              </a:rPr>
              <a:t>:3</a:t>
            </a:r>
          </a:p>
        </p:txBody>
      </p:sp>
      <p:sp>
        <p:nvSpPr>
          <p:cNvPr id="90133" name="Text Box 21"/>
          <p:cNvSpPr txBox="1">
            <a:spLocks noChangeArrowheads="1"/>
          </p:cNvSpPr>
          <p:nvPr/>
        </p:nvSpPr>
        <p:spPr bwMode="auto">
          <a:xfrm>
            <a:off x="1435894" y="3600450"/>
            <a:ext cx="77136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solidFill>
                  <a:schemeClr val="tx2"/>
                </a:solidFill>
                <a:latin typeface="Calibri"/>
                <a:sym typeface="Symbol" charset="2"/>
              </a:rPr>
              <a:t>1:4</a:t>
            </a:r>
          </a:p>
        </p:txBody>
      </p:sp>
      <p:sp>
        <p:nvSpPr>
          <p:cNvPr id="90134" name="Text Box 22"/>
          <p:cNvSpPr txBox="1">
            <a:spLocks noChangeArrowheads="1"/>
          </p:cNvSpPr>
          <p:nvPr/>
        </p:nvSpPr>
        <p:spPr bwMode="auto">
          <a:xfrm>
            <a:off x="2464594" y="3600450"/>
            <a:ext cx="77136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solidFill>
                  <a:schemeClr val="tx2"/>
                </a:solidFill>
                <a:latin typeface="Calibri"/>
                <a:sym typeface="Symbol" charset="2"/>
              </a:rPr>
              <a:t>2:5</a:t>
            </a:r>
          </a:p>
        </p:txBody>
      </p:sp>
      <p:sp>
        <p:nvSpPr>
          <p:cNvPr id="90135" name="Text Box 23"/>
          <p:cNvSpPr txBox="1">
            <a:spLocks noChangeArrowheads="1"/>
          </p:cNvSpPr>
          <p:nvPr/>
        </p:nvSpPr>
        <p:spPr bwMode="auto">
          <a:xfrm>
            <a:off x="3378994" y="3028950"/>
            <a:ext cx="78233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latin typeface="Calibri"/>
              </a:rPr>
              <a:t>list:6</a:t>
            </a:r>
          </a:p>
        </p:txBody>
      </p:sp>
      <p:cxnSp>
        <p:nvCxnSpPr>
          <p:cNvPr id="90136" name="AutoShape 24"/>
          <p:cNvCxnSpPr>
            <a:cxnSpLocks noChangeShapeType="1"/>
            <a:stCxn id="90129" idx="2"/>
            <a:endCxn id="90130" idx="0"/>
          </p:cNvCxnSpPr>
          <p:nvPr/>
        </p:nvCxnSpPr>
        <p:spPr bwMode="auto">
          <a:xfrm flipH="1">
            <a:off x="2598433" y="2176165"/>
            <a:ext cx="571500" cy="1098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0137" name="AutoShape 25"/>
          <p:cNvCxnSpPr>
            <a:cxnSpLocks noChangeShapeType="1"/>
            <a:stCxn id="90129" idx="2"/>
            <a:endCxn id="90131" idx="0"/>
          </p:cNvCxnSpPr>
          <p:nvPr/>
        </p:nvCxnSpPr>
        <p:spPr bwMode="auto">
          <a:xfrm>
            <a:off x="3169933" y="2176165"/>
            <a:ext cx="485926" cy="1098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0138" name="AutoShape 26"/>
          <p:cNvCxnSpPr>
            <a:cxnSpLocks noChangeShapeType="1"/>
            <a:stCxn id="90130" idx="2"/>
            <a:endCxn id="90132" idx="0"/>
          </p:cNvCxnSpPr>
          <p:nvPr/>
        </p:nvCxnSpPr>
        <p:spPr bwMode="auto">
          <a:xfrm flipH="1">
            <a:off x="2198383" y="2747665"/>
            <a:ext cx="400050" cy="16698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0139" name="AutoShape 27"/>
          <p:cNvCxnSpPr>
            <a:cxnSpLocks noChangeShapeType="1"/>
            <a:stCxn id="90130" idx="2"/>
            <a:endCxn id="90135" idx="0"/>
          </p:cNvCxnSpPr>
          <p:nvPr/>
        </p:nvCxnSpPr>
        <p:spPr bwMode="auto">
          <a:xfrm>
            <a:off x="2598433" y="2747665"/>
            <a:ext cx="1171726" cy="28128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0140" name="AutoShape 28"/>
          <p:cNvCxnSpPr>
            <a:cxnSpLocks noChangeShapeType="1"/>
            <a:stCxn id="90132" idx="2"/>
            <a:endCxn id="90133" idx="0"/>
          </p:cNvCxnSpPr>
          <p:nvPr/>
        </p:nvCxnSpPr>
        <p:spPr bwMode="auto">
          <a:xfrm flipH="1">
            <a:off x="1821577" y="3376315"/>
            <a:ext cx="376806" cy="2241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0141" name="AutoShape 29"/>
          <p:cNvCxnSpPr>
            <a:cxnSpLocks noChangeShapeType="1"/>
            <a:stCxn id="90132" idx="2"/>
            <a:endCxn id="90134" idx="0"/>
          </p:cNvCxnSpPr>
          <p:nvPr/>
        </p:nvCxnSpPr>
        <p:spPr bwMode="auto">
          <a:xfrm>
            <a:off x="2198383" y="3376315"/>
            <a:ext cx="651894" cy="2241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0142" name="AutoShape 30"/>
          <p:cNvCxnSpPr>
            <a:cxnSpLocks noChangeShapeType="1"/>
            <a:stCxn id="90131" idx="2"/>
            <a:endCxn id="90134" idx="0"/>
          </p:cNvCxnSpPr>
          <p:nvPr/>
        </p:nvCxnSpPr>
        <p:spPr bwMode="auto">
          <a:xfrm flipH="1">
            <a:off x="2850277" y="2747665"/>
            <a:ext cx="805582" cy="85278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0143" name="AutoShape 31"/>
          <p:cNvCxnSpPr>
            <a:cxnSpLocks noChangeShapeType="1"/>
            <a:stCxn id="90135" idx="2"/>
            <a:endCxn id="90119" idx="0"/>
          </p:cNvCxnSpPr>
          <p:nvPr/>
        </p:nvCxnSpPr>
        <p:spPr bwMode="auto">
          <a:xfrm>
            <a:off x="3770159" y="3490615"/>
            <a:ext cx="273124" cy="16698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Unify(3,11) </a:t>
            </a:r>
            <a:r>
              <a:rPr lang="en-US" i="1"/>
              <a:t>and</a:t>
            </a:r>
            <a:r>
              <a:rPr lang="en-US"/>
              <a:t> Unify(6,13)</a:t>
            </a:r>
          </a:p>
        </p:txBody>
      </p:sp>
      <p:sp>
        <p:nvSpPr>
          <p:cNvPr id="3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0E74C-062E-E94C-AD78-65AE9F04D7E1}" type="slidenum">
              <a:rPr lang="en-US"/>
              <a:pPr/>
              <a:t>25</a:t>
            </a:fld>
            <a:endParaRPr lang="en-US"/>
          </a:p>
        </p:txBody>
      </p:sp>
      <p:sp>
        <p:nvSpPr>
          <p:cNvPr id="91139" name="Text Box 3"/>
          <p:cNvSpPr txBox="1">
            <a:spLocks noChangeArrowheads="1"/>
          </p:cNvSpPr>
          <p:nvPr/>
        </p:nvSpPr>
        <p:spPr bwMode="auto">
          <a:xfrm>
            <a:off x="6140053" y="1714500"/>
            <a:ext cx="7248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latin typeface="Calibri"/>
                <a:sym typeface="Symbol" charset="2"/>
              </a:rPr>
              <a:t>:1</a:t>
            </a:r>
          </a:p>
        </p:txBody>
      </p:sp>
      <p:sp>
        <p:nvSpPr>
          <p:cNvPr id="91140" name="Text Box 4"/>
          <p:cNvSpPr txBox="1">
            <a:spLocks noChangeArrowheads="1"/>
          </p:cNvSpPr>
          <p:nvPr/>
        </p:nvSpPr>
        <p:spPr bwMode="auto">
          <a:xfrm>
            <a:off x="5282803" y="2343150"/>
            <a:ext cx="7248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latin typeface="Calibri"/>
                <a:sym typeface="Symbol" charset="2"/>
              </a:rPr>
              <a:t>:2</a:t>
            </a:r>
          </a:p>
        </p:txBody>
      </p:sp>
      <p:sp>
        <p:nvSpPr>
          <p:cNvPr id="91141" name="Text Box 5"/>
          <p:cNvSpPr txBox="1">
            <a:spLocks noChangeArrowheads="1"/>
          </p:cNvSpPr>
          <p:nvPr/>
        </p:nvSpPr>
        <p:spPr bwMode="auto">
          <a:xfrm>
            <a:off x="6686550" y="2343150"/>
            <a:ext cx="77136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latin typeface="Calibri"/>
                <a:sym typeface="Symbol" charset="2"/>
              </a:rPr>
              <a:t>5</a:t>
            </a:r>
            <a:r>
              <a:rPr lang="en-US" i="1" dirty="0">
                <a:latin typeface="Calibri"/>
              </a:rPr>
              <a:t>:8</a:t>
            </a:r>
          </a:p>
        </p:txBody>
      </p:sp>
      <p:sp>
        <p:nvSpPr>
          <p:cNvPr id="91142" name="Text Box 6"/>
          <p:cNvSpPr txBox="1">
            <a:spLocks noChangeArrowheads="1"/>
          </p:cNvSpPr>
          <p:nvPr/>
        </p:nvSpPr>
        <p:spPr bwMode="auto">
          <a:xfrm>
            <a:off x="4572000" y="2971800"/>
            <a:ext cx="7248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latin typeface="Calibri"/>
                <a:sym typeface="Symbol" charset="2"/>
              </a:rPr>
              <a:t>:3</a:t>
            </a:r>
          </a:p>
        </p:txBody>
      </p:sp>
      <p:sp>
        <p:nvSpPr>
          <p:cNvPr id="91143" name="Text Box 7"/>
          <p:cNvSpPr txBox="1">
            <a:spLocks noChangeArrowheads="1"/>
          </p:cNvSpPr>
          <p:nvPr/>
        </p:nvSpPr>
        <p:spPr bwMode="auto">
          <a:xfrm>
            <a:off x="3657600" y="3657600"/>
            <a:ext cx="77136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solidFill>
                  <a:schemeClr val="tx2"/>
                </a:solidFill>
                <a:latin typeface="Calibri"/>
                <a:sym typeface="Symbol" charset="2"/>
              </a:rPr>
              <a:t>3:7</a:t>
            </a:r>
          </a:p>
        </p:txBody>
      </p:sp>
      <p:sp>
        <p:nvSpPr>
          <p:cNvPr id="91144" name="Text Box 8"/>
          <p:cNvSpPr txBox="1">
            <a:spLocks noChangeArrowheads="1"/>
          </p:cNvSpPr>
          <p:nvPr/>
        </p:nvSpPr>
        <p:spPr bwMode="auto">
          <a:xfrm>
            <a:off x="4686300" y="3657600"/>
            <a:ext cx="92685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latin typeface="Calibri"/>
                <a:sym typeface="Symbol" charset="2"/>
              </a:rPr>
              <a:t>4:12</a:t>
            </a:r>
            <a:endParaRPr lang="en-US" i="1" dirty="0">
              <a:solidFill>
                <a:schemeClr val="accent2"/>
              </a:solidFill>
              <a:latin typeface="Calibri"/>
              <a:sym typeface="Symbol" charset="2"/>
            </a:endParaRPr>
          </a:p>
        </p:txBody>
      </p:sp>
      <p:sp>
        <p:nvSpPr>
          <p:cNvPr id="91145" name="Text Box 9"/>
          <p:cNvSpPr txBox="1">
            <a:spLocks noChangeArrowheads="1"/>
          </p:cNvSpPr>
          <p:nvPr/>
        </p:nvSpPr>
        <p:spPr bwMode="auto">
          <a:xfrm>
            <a:off x="5829300" y="2971800"/>
            <a:ext cx="78233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latin typeface="Calibri"/>
              </a:rPr>
              <a:t>list:6</a:t>
            </a:r>
          </a:p>
        </p:txBody>
      </p:sp>
      <p:cxnSp>
        <p:nvCxnSpPr>
          <p:cNvPr id="91146" name="AutoShape 10"/>
          <p:cNvCxnSpPr>
            <a:cxnSpLocks noChangeShapeType="1"/>
            <a:stCxn id="91139" idx="2"/>
            <a:endCxn id="91140" idx="0"/>
          </p:cNvCxnSpPr>
          <p:nvPr/>
        </p:nvCxnSpPr>
        <p:spPr bwMode="auto">
          <a:xfrm flipH="1">
            <a:off x="5645242" y="2176165"/>
            <a:ext cx="857250" cy="16698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1147" name="AutoShape 11"/>
          <p:cNvCxnSpPr>
            <a:cxnSpLocks noChangeShapeType="1"/>
            <a:stCxn id="91139" idx="2"/>
            <a:endCxn id="91141" idx="0"/>
          </p:cNvCxnSpPr>
          <p:nvPr/>
        </p:nvCxnSpPr>
        <p:spPr bwMode="auto">
          <a:xfrm>
            <a:off x="6502492" y="2176165"/>
            <a:ext cx="569741" cy="16698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1148" name="AutoShape 12"/>
          <p:cNvCxnSpPr>
            <a:cxnSpLocks noChangeShapeType="1"/>
            <a:stCxn id="91140" idx="2"/>
            <a:endCxn id="91142" idx="0"/>
          </p:cNvCxnSpPr>
          <p:nvPr/>
        </p:nvCxnSpPr>
        <p:spPr bwMode="auto">
          <a:xfrm flipH="1">
            <a:off x="4934439" y="2804815"/>
            <a:ext cx="710803" cy="16698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1149" name="AutoShape 13"/>
          <p:cNvCxnSpPr>
            <a:cxnSpLocks noChangeShapeType="1"/>
            <a:stCxn id="91140" idx="2"/>
            <a:endCxn id="91145" idx="0"/>
          </p:cNvCxnSpPr>
          <p:nvPr/>
        </p:nvCxnSpPr>
        <p:spPr bwMode="auto">
          <a:xfrm>
            <a:off x="5645242" y="2804815"/>
            <a:ext cx="575223" cy="16698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1150" name="AutoShape 14"/>
          <p:cNvCxnSpPr>
            <a:cxnSpLocks noChangeShapeType="1"/>
            <a:stCxn id="91142" idx="2"/>
            <a:endCxn id="91143" idx="0"/>
          </p:cNvCxnSpPr>
          <p:nvPr/>
        </p:nvCxnSpPr>
        <p:spPr bwMode="auto">
          <a:xfrm flipH="1">
            <a:off x="4043283" y="3433465"/>
            <a:ext cx="891156" cy="2241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1151" name="AutoShape 15"/>
          <p:cNvCxnSpPr>
            <a:cxnSpLocks noChangeShapeType="1"/>
            <a:stCxn id="91142" idx="2"/>
            <a:endCxn id="91144" idx="0"/>
          </p:cNvCxnSpPr>
          <p:nvPr/>
        </p:nvCxnSpPr>
        <p:spPr bwMode="auto">
          <a:xfrm>
            <a:off x="4934439" y="3433465"/>
            <a:ext cx="215290" cy="2241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1152" name="AutoShape 16"/>
          <p:cNvCxnSpPr>
            <a:cxnSpLocks noChangeShapeType="1"/>
            <a:stCxn id="91145" idx="2"/>
            <a:endCxn id="91143" idx="0"/>
          </p:cNvCxnSpPr>
          <p:nvPr/>
        </p:nvCxnSpPr>
        <p:spPr bwMode="auto">
          <a:xfrm flipH="1">
            <a:off x="4043283" y="3433465"/>
            <a:ext cx="2177182" cy="2241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91153" name="Text Box 17"/>
          <p:cNvSpPr txBox="1">
            <a:spLocks noChangeArrowheads="1"/>
          </p:cNvSpPr>
          <p:nvPr/>
        </p:nvSpPr>
        <p:spPr bwMode="auto">
          <a:xfrm>
            <a:off x="2807494" y="1714500"/>
            <a:ext cx="7248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latin typeface="Calibri"/>
                <a:sym typeface="Symbol" charset="2"/>
              </a:rPr>
              <a:t>:1</a:t>
            </a:r>
          </a:p>
        </p:txBody>
      </p:sp>
      <p:sp>
        <p:nvSpPr>
          <p:cNvPr id="91154" name="Text Box 18"/>
          <p:cNvSpPr txBox="1">
            <a:spLocks noChangeArrowheads="1"/>
          </p:cNvSpPr>
          <p:nvPr/>
        </p:nvSpPr>
        <p:spPr bwMode="auto">
          <a:xfrm>
            <a:off x="2235994" y="2286000"/>
            <a:ext cx="7248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latin typeface="Calibri"/>
                <a:sym typeface="Symbol" charset="2"/>
              </a:rPr>
              <a:t>:2</a:t>
            </a:r>
          </a:p>
        </p:txBody>
      </p:sp>
      <p:sp>
        <p:nvSpPr>
          <p:cNvPr id="91155" name="Text Box 19"/>
          <p:cNvSpPr txBox="1">
            <a:spLocks noChangeArrowheads="1"/>
          </p:cNvSpPr>
          <p:nvPr/>
        </p:nvSpPr>
        <p:spPr bwMode="auto">
          <a:xfrm>
            <a:off x="3264694" y="2286000"/>
            <a:ext cx="78233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latin typeface="Calibri"/>
              </a:rPr>
              <a:t>list:8</a:t>
            </a:r>
          </a:p>
        </p:txBody>
      </p:sp>
      <p:sp>
        <p:nvSpPr>
          <p:cNvPr id="91156" name="Text Box 20"/>
          <p:cNvSpPr txBox="1">
            <a:spLocks noChangeArrowheads="1"/>
          </p:cNvSpPr>
          <p:nvPr/>
        </p:nvSpPr>
        <p:spPr bwMode="auto">
          <a:xfrm>
            <a:off x="1835944" y="2914650"/>
            <a:ext cx="7248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latin typeface="Calibri"/>
                <a:sym typeface="Symbol" charset="2"/>
              </a:rPr>
              <a:t>:3</a:t>
            </a:r>
          </a:p>
        </p:txBody>
      </p:sp>
      <p:sp>
        <p:nvSpPr>
          <p:cNvPr id="91157" name="Text Box 21"/>
          <p:cNvSpPr txBox="1">
            <a:spLocks noChangeArrowheads="1"/>
          </p:cNvSpPr>
          <p:nvPr/>
        </p:nvSpPr>
        <p:spPr bwMode="auto">
          <a:xfrm>
            <a:off x="1435894" y="3600450"/>
            <a:ext cx="77136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solidFill>
                  <a:schemeClr val="tx2"/>
                </a:solidFill>
                <a:latin typeface="Calibri"/>
                <a:sym typeface="Symbol" charset="2"/>
              </a:rPr>
              <a:t>1:4</a:t>
            </a:r>
          </a:p>
        </p:txBody>
      </p:sp>
      <p:sp>
        <p:nvSpPr>
          <p:cNvPr id="91158" name="Text Box 22"/>
          <p:cNvSpPr txBox="1">
            <a:spLocks noChangeArrowheads="1"/>
          </p:cNvSpPr>
          <p:nvPr/>
        </p:nvSpPr>
        <p:spPr bwMode="auto">
          <a:xfrm>
            <a:off x="2464594" y="3600450"/>
            <a:ext cx="77136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solidFill>
                  <a:schemeClr val="tx2"/>
                </a:solidFill>
                <a:latin typeface="Calibri"/>
                <a:sym typeface="Symbol" charset="2"/>
              </a:rPr>
              <a:t>2:5</a:t>
            </a:r>
          </a:p>
        </p:txBody>
      </p:sp>
      <p:sp>
        <p:nvSpPr>
          <p:cNvPr id="91159" name="Text Box 23"/>
          <p:cNvSpPr txBox="1">
            <a:spLocks noChangeArrowheads="1"/>
          </p:cNvSpPr>
          <p:nvPr/>
        </p:nvSpPr>
        <p:spPr bwMode="auto">
          <a:xfrm>
            <a:off x="3378994" y="3028950"/>
            <a:ext cx="78233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latin typeface="Calibri"/>
              </a:rPr>
              <a:t>list:6</a:t>
            </a:r>
          </a:p>
        </p:txBody>
      </p:sp>
      <p:cxnSp>
        <p:nvCxnSpPr>
          <p:cNvPr id="91160" name="AutoShape 24"/>
          <p:cNvCxnSpPr>
            <a:cxnSpLocks noChangeShapeType="1"/>
            <a:stCxn id="91153" idx="2"/>
            <a:endCxn id="91154" idx="0"/>
          </p:cNvCxnSpPr>
          <p:nvPr/>
        </p:nvCxnSpPr>
        <p:spPr bwMode="auto">
          <a:xfrm flipH="1">
            <a:off x="2598433" y="2176165"/>
            <a:ext cx="571500" cy="1098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1161" name="AutoShape 25"/>
          <p:cNvCxnSpPr>
            <a:cxnSpLocks noChangeShapeType="1"/>
            <a:stCxn id="91153" idx="2"/>
            <a:endCxn id="91155" idx="0"/>
          </p:cNvCxnSpPr>
          <p:nvPr/>
        </p:nvCxnSpPr>
        <p:spPr bwMode="auto">
          <a:xfrm>
            <a:off x="3169933" y="2176165"/>
            <a:ext cx="485926" cy="1098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1162" name="AutoShape 26"/>
          <p:cNvCxnSpPr>
            <a:cxnSpLocks noChangeShapeType="1"/>
            <a:stCxn id="91154" idx="2"/>
            <a:endCxn id="91156" idx="0"/>
          </p:cNvCxnSpPr>
          <p:nvPr/>
        </p:nvCxnSpPr>
        <p:spPr bwMode="auto">
          <a:xfrm flipH="1">
            <a:off x="2198383" y="2747665"/>
            <a:ext cx="400050" cy="16698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1163" name="AutoShape 27"/>
          <p:cNvCxnSpPr>
            <a:cxnSpLocks noChangeShapeType="1"/>
            <a:stCxn id="91154" idx="2"/>
            <a:endCxn id="91159" idx="0"/>
          </p:cNvCxnSpPr>
          <p:nvPr/>
        </p:nvCxnSpPr>
        <p:spPr bwMode="auto">
          <a:xfrm>
            <a:off x="2598433" y="2747665"/>
            <a:ext cx="1171726" cy="28128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1164" name="AutoShape 28"/>
          <p:cNvCxnSpPr>
            <a:cxnSpLocks noChangeShapeType="1"/>
            <a:stCxn id="91156" idx="2"/>
            <a:endCxn id="91157" idx="0"/>
          </p:cNvCxnSpPr>
          <p:nvPr/>
        </p:nvCxnSpPr>
        <p:spPr bwMode="auto">
          <a:xfrm flipH="1">
            <a:off x="1821577" y="3376315"/>
            <a:ext cx="376806" cy="2241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1165" name="AutoShape 29"/>
          <p:cNvCxnSpPr>
            <a:cxnSpLocks noChangeShapeType="1"/>
            <a:stCxn id="91156" idx="2"/>
            <a:endCxn id="91158" idx="0"/>
          </p:cNvCxnSpPr>
          <p:nvPr/>
        </p:nvCxnSpPr>
        <p:spPr bwMode="auto">
          <a:xfrm>
            <a:off x="2198383" y="3376315"/>
            <a:ext cx="651894" cy="2241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1166" name="AutoShape 30"/>
          <p:cNvCxnSpPr>
            <a:cxnSpLocks noChangeShapeType="1"/>
            <a:stCxn id="91155" idx="2"/>
            <a:endCxn id="91158" idx="0"/>
          </p:cNvCxnSpPr>
          <p:nvPr/>
        </p:nvCxnSpPr>
        <p:spPr bwMode="auto">
          <a:xfrm flipH="1">
            <a:off x="2850277" y="2747665"/>
            <a:ext cx="805582" cy="85278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1167" name="AutoShape 31"/>
          <p:cNvCxnSpPr>
            <a:cxnSpLocks noChangeShapeType="1"/>
            <a:stCxn id="91159" idx="2"/>
            <a:endCxn id="91143" idx="0"/>
          </p:cNvCxnSpPr>
          <p:nvPr/>
        </p:nvCxnSpPr>
        <p:spPr bwMode="auto">
          <a:xfrm>
            <a:off x="3770159" y="3490615"/>
            <a:ext cx="273124" cy="16698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Unify(4,7) </a:t>
            </a:r>
            <a:r>
              <a:rPr lang="en-US" i="1"/>
              <a:t>and</a:t>
            </a:r>
            <a:r>
              <a:rPr lang="en-US"/>
              <a:t> Unify(5,12)</a:t>
            </a:r>
          </a:p>
        </p:txBody>
      </p:sp>
      <p:sp>
        <p:nvSpPr>
          <p:cNvPr id="3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3A5F6-B88E-6142-AFD2-BDB03D689568}" type="slidenum">
              <a:rPr lang="en-US"/>
              <a:pPr/>
              <a:t>26</a:t>
            </a:fld>
            <a:endParaRPr lang="en-US"/>
          </a:p>
        </p:txBody>
      </p:sp>
      <p:sp>
        <p:nvSpPr>
          <p:cNvPr id="92163" name="Text Box 3"/>
          <p:cNvSpPr txBox="1">
            <a:spLocks noChangeArrowheads="1"/>
          </p:cNvSpPr>
          <p:nvPr/>
        </p:nvSpPr>
        <p:spPr bwMode="auto">
          <a:xfrm>
            <a:off x="6140053" y="1714500"/>
            <a:ext cx="7248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latin typeface="Calibri"/>
                <a:sym typeface="Symbol" charset="2"/>
              </a:rPr>
              <a:t>:1</a:t>
            </a:r>
          </a:p>
        </p:txBody>
      </p:sp>
      <p:sp>
        <p:nvSpPr>
          <p:cNvPr id="92164" name="Text Box 4"/>
          <p:cNvSpPr txBox="1">
            <a:spLocks noChangeArrowheads="1"/>
          </p:cNvSpPr>
          <p:nvPr/>
        </p:nvSpPr>
        <p:spPr bwMode="auto">
          <a:xfrm>
            <a:off x="5282803" y="2343150"/>
            <a:ext cx="7248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latin typeface="Calibri"/>
                <a:sym typeface="Symbol" charset="2"/>
              </a:rPr>
              <a:t>:2</a:t>
            </a:r>
          </a:p>
        </p:txBody>
      </p:sp>
      <p:sp>
        <p:nvSpPr>
          <p:cNvPr id="92165" name="Text Box 5"/>
          <p:cNvSpPr txBox="1">
            <a:spLocks noChangeArrowheads="1"/>
          </p:cNvSpPr>
          <p:nvPr/>
        </p:nvSpPr>
        <p:spPr bwMode="auto">
          <a:xfrm>
            <a:off x="6686550" y="2343150"/>
            <a:ext cx="77136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latin typeface="Calibri"/>
                <a:sym typeface="Symbol" charset="2"/>
              </a:rPr>
              <a:t>5</a:t>
            </a:r>
            <a:r>
              <a:rPr lang="en-US" i="1" dirty="0">
                <a:latin typeface="Calibri"/>
              </a:rPr>
              <a:t>:8</a:t>
            </a:r>
          </a:p>
        </p:txBody>
      </p:sp>
      <p:sp>
        <p:nvSpPr>
          <p:cNvPr id="92166" name="Text Box 6"/>
          <p:cNvSpPr txBox="1">
            <a:spLocks noChangeArrowheads="1"/>
          </p:cNvSpPr>
          <p:nvPr/>
        </p:nvSpPr>
        <p:spPr bwMode="auto">
          <a:xfrm>
            <a:off x="4572000" y="2971800"/>
            <a:ext cx="7248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latin typeface="Calibri"/>
                <a:sym typeface="Symbol" charset="2"/>
              </a:rPr>
              <a:t>:3</a:t>
            </a:r>
          </a:p>
        </p:txBody>
      </p:sp>
      <p:sp>
        <p:nvSpPr>
          <p:cNvPr id="92167" name="Text Box 7"/>
          <p:cNvSpPr txBox="1">
            <a:spLocks noChangeArrowheads="1"/>
          </p:cNvSpPr>
          <p:nvPr/>
        </p:nvSpPr>
        <p:spPr bwMode="auto">
          <a:xfrm>
            <a:off x="3657600" y="3657600"/>
            <a:ext cx="77136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solidFill>
                  <a:schemeClr val="tx2"/>
                </a:solidFill>
                <a:latin typeface="Calibri"/>
                <a:sym typeface="Symbol" charset="2"/>
              </a:rPr>
              <a:t>3:7</a:t>
            </a:r>
          </a:p>
        </p:txBody>
      </p:sp>
      <p:sp>
        <p:nvSpPr>
          <p:cNvPr id="92168" name="Text Box 8"/>
          <p:cNvSpPr txBox="1">
            <a:spLocks noChangeArrowheads="1"/>
          </p:cNvSpPr>
          <p:nvPr/>
        </p:nvSpPr>
        <p:spPr bwMode="auto">
          <a:xfrm>
            <a:off x="4686300" y="3657600"/>
            <a:ext cx="92685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latin typeface="Calibri"/>
                <a:sym typeface="Symbol" charset="2"/>
              </a:rPr>
              <a:t>4:12</a:t>
            </a:r>
            <a:endParaRPr lang="en-US" i="1" dirty="0">
              <a:solidFill>
                <a:schemeClr val="accent2"/>
              </a:solidFill>
              <a:latin typeface="Calibri"/>
              <a:sym typeface="Symbol" charset="2"/>
            </a:endParaRPr>
          </a:p>
        </p:txBody>
      </p:sp>
      <p:sp>
        <p:nvSpPr>
          <p:cNvPr id="92169" name="Text Box 9"/>
          <p:cNvSpPr txBox="1">
            <a:spLocks noChangeArrowheads="1"/>
          </p:cNvSpPr>
          <p:nvPr/>
        </p:nvSpPr>
        <p:spPr bwMode="auto">
          <a:xfrm>
            <a:off x="5829300" y="2971800"/>
            <a:ext cx="78233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latin typeface="Calibri"/>
              </a:rPr>
              <a:t>list:6</a:t>
            </a:r>
          </a:p>
        </p:txBody>
      </p:sp>
      <p:cxnSp>
        <p:nvCxnSpPr>
          <p:cNvPr id="92170" name="AutoShape 10"/>
          <p:cNvCxnSpPr>
            <a:cxnSpLocks noChangeShapeType="1"/>
            <a:stCxn id="92163" idx="2"/>
            <a:endCxn id="92164" idx="0"/>
          </p:cNvCxnSpPr>
          <p:nvPr/>
        </p:nvCxnSpPr>
        <p:spPr bwMode="auto">
          <a:xfrm flipH="1">
            <a:off x="5645242" y="2176165"/>
            <a:ext cx="857250" cy="16698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2171" name="AutoShape 11"/>
          <p:cNvCxnSpPr>
            <a:cxnSpLocks noChangeShapeType="1"/>
            <a:stCxn id="92163" idx="2"/>
            <a:endCxn id="92165" idx="0"/>
          </p:cNvCxnSpPr>
          <p:nvPr/>
        </p:nvCxnSpPr>
        <p:spPr bwMode="auto">
          <a:xfrm>
            <a:off x="6502492" y="2176165"/>
            <a:ext cx="569741" cy="16698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2172" name="AutoShape 12"/>
          <p:cNvCxnSpPr>
            <a:cxnSpLocks noChangeShapeType="1"/>
            <a:stCxn id="92164" idx="2"/>
            <a:endCxn id="92166" idx="0"/>
          </p:cNvCxnSpPr>
          <p:nvPr/>
        </p:nvCxnSpPr>
        <p:spPr bwMode="auto">
          <a:xfrm flipH="1">
            <a:off x="4934439" y="2804815"/>
            <a:ext cx="710803" cy="16698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2173" name="AutoShape 13"/>
          <p:cNvCxnSpPr>
            <a:cxnSpLocks noChangeShapeType="1"/>
            <a:stCxn id="92164" idx="2"/>
            <a:endCxn id="92169" idx="0"/>
          </p:cNvCxnSpPr>
          <p:nvPr/>
        </p:nvCxnSpPr>
        <p:spPr bwMode="auto">
          <a:xfrm>
            <a:off x="5645242" y="2804815"/>
            <a:ext cx="575223" cy="16698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2174" name="AutoShape 14"/>
          <p:cNvCxnSpPr>
            <a:cxnSpLocks noChangeShapeType="1"/>
            <a:stCxn id="92166" idx="2"/>
            <a:endCxn id="92167" idx="0"/>
          </p:cNvCxnSpPr>
          <p:nvPr/>
        </p:nvCxnSpPr>
        <p:spPr bwMode="auto">
          <a:xfrm flipH="1">
            <a:off x="4043283" y="3433465"/>
            <a:ext cx="891156" cy="2241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2175" name="AutoShape 15"/>
          <p:cNvCxnSpPr>
            <a:cxnSpLocks noChangeShapeType="1"/>
            <a:stCxn id="92166" idx="2"/>
            <a:endCxn id="92168" idx="0"/>
          </p:cNvCxnSpPr>
          <p:nvPr/>
        </p:nvCxnSpPr>
        <p:spPr bwMode="auto">
          <a:xfrm>
            <a:off x="4934439" y="3433465"/>
            <a:ext cx="215290" cy="2241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2176" name="AutoShape 16"/>
          <p:cNvCxnSpPr>
            <a:cxnSpLocks noChangeShapeType="1"/>
            <a:stCxn id="92169" idx="2"/>
            <a:endCxn id="92167" idx="0"/>
          </p:cNvCxnSpPr>
          <p:nvPr/>
        </p:nvCxnSpPr>
        <p:spPr bwMode="auto">
          <a:xfrm flipH="1">
            <a:off x="4043283" y="3433465"/>
            <a:ext cx="2177182" cy="2241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92177" name="Text Box 17"/>
          <p:cNvSpPr txBox="1">
            <a:spLocks noChangeArrowheads="1"/>
          </p:cNvSpPr>
          <p:nvPr/>
        </p:nvSpPr>
        <p:spPr bwMode="auto">
          <a:xfrm>
            <a:off x="2807494" y="1714500"/>
            <a:ext cx="7248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latin typeface="Calibri"/>
                <a:sym typeface="Symbol" charset="2"/>
              </a:rPr>
              <a:t>:1</a:t>
            </a:r>
          </a:p>
        </p:txBody>
      </p:sp>
      <p:sp>
        <p:nvSpPr>
          <p:cNvPr id="92178" name="Text Box 18"/>
          <p:cNvSpPr txBox="1">
            <a:spLocks noChangeArrowheads="1"/>
          </p:cNvSpPr>
          <p:nvPr/>
        </p:nvSpPr>
        <p:spPr bwMode="auto">
          <a:xfrm>
            <a:off x="2235994" y="2286000"/>
            <a:ext cx="7248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latin typeface="Calibri"/>
                <a:sym typeface="Symbol" charset="2"/>
              </a:rPr>
              <a:t>:2</a:t>
            </a:r>
          </a:p>
        </p:txBody>
      </p:sp>
      <p:sp>
        <p:nvSpPr>
          <p:cNvPr id="92179" name="Text Box 19"/>
          <p:cNvSpPr txBox="1">
            <a:spLocks noChangeArrowheads="1"/>
          </p:cNvSpPr>
          <p:nvPr/>
        </p:nvSpPr>
        <p:spPr bwMode="auto">
          <a:xfrm>
            <a:off x="3264694" y="2286000"/>
            <a:ext cx="78233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latin typeface="Calibri"/>
              </a:rPr>
              <a:t>list:8</a:t>
            </a:r>
          </a:p>
        </p:txBody>
      </p:sp>
      <p:sp>
        <p:nvSpPr>
          <p:cNvPr id="92180" name="Text Box 20"/>
          <p:cNvSpPr txBox="1">
            <a:spLocks noChangeArrowheads="1"/>
          </p:cNvSpPr>
          <p:nvPr/>
        </p:nvSpPr>
        <p:spPr bwMode="auto">
          <a:xfrm>
            <a:off x="1835944" y="2914650"/>
            <a:ext cx="7248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latin typeface="Calibri"/>
                <a:sym typeface="Symbol" charset="2"/>
              </a:rPr>
              <a:t>:3</a:t>
            </a:r>
          </a:p>
        </p:txBody>
      </p:sp>
      <p:sp>
        <p:nvSpPr>
          <p:cNvPr id="92181" name="Text Box 21"/>
          <p:cNvSpPr txBox="1">
            <a:spLocks noChangeArrowheads="1"/>
          </p:cNvSpPr>
          <p:nvPr/>
        </p:nvSpPr>
        <p:spPr bwMode="auto">
          <a:xfrm>
            <a:off x="1435894" y="3600450"/>
            <a:ext cx="77136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solidFill>
                  <a:schemeClr val="tx2"/>
                </a:solidFill>
                <a:latin typeface="Calibri"/>
                <a:sym typeface="Symbol" charset="2"/>
              </a:rPr>
              <a:t>1:4</a:t>
            </a:r>
          </a:p>
        </p:txBody>
      </p:sp>
      <p:sp>
        <p:nvSpPr>
          <p:cNvPr id="92182" name="Text Box 22"/>
          <p:cNvSpPr txBox="1">
            <a:spLocks noChangeArrowheads="1"/>
          </p:cNvSpPr>
          <p:nvPr/>
        </p:nvSpPr>
        <p:spPr bwMode="auto">
          <a:xfrm>
            <a:off x="2464594" y="3600450"/>
            <a:ext cx="77136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solidFill>
                  <a:schemeClr val="tx2"/>
                </a:solidFill>
                <a:latin typeface="Calibri"/>
                <a:sym typeface="Symbol" charset="2"/>
              </a:rPr>
              <a:t>2:5</a:t>
            </a:r>
          </a:p>
        </p:txBody>
      </p:sp>
      <p:sp>
        <p:nvSpPr>
          <p:cNvPr id="92183" name="Text Box 23"/>
          <p:cNvSpPr txBox="1">
            <a:spLocks noChangeArrowheads="1"/>
          </p:cNvSpPr>
          <p:nvPr/>
        </p:nvSpPr>
        <p:spPr bwMode="auto">
          <a:xfrm>
            <a:off x="3378994" y="3028950"/>
            <a:ext cx="78233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latin typeface="Calibri"/>
              </a:rPr>
              <a:t>list:6</a:t>
            </a:r>
          </a:p>
        </p:txBody>
      </p:sp>
      <p:cxnSp>
        <p:nvCxnSpPr>
          <p:cNvPr id="92184" name="AutoShape 24"/>
          <p:cNvCxnSpPr>
            <a:cxnSpLocks noChangeShapeType="1"/>
            <a:stCxn id="92177" idx="2"/>
            <a:endCxn id="92178" idx="0"/>
          </p:cNvCxnSpPr>
          <p:nvPr/>
        </p:nvCxnSpPr>
        <p:spPr bwMode="auto">
          <a:xfrm flipH="1">
            <a:off x="2598433" y="2176165"/>
            <a:ext cx="571500" cy="1098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2185" name="AutoShape 25"/>
          <p:cNvCxnSpPr>
            <a:cxnSpLocks noChangeShapeType="1"/>
            <a:stCxn id="92177" idx="2"/>
            <a:endCxn id="92179" idx="0"/>
          </p:cNvCxnSpPr>
          <p:nvPr/>
        </p:nvCxnSpPr>
        <p:spPr bwMode="auto">
          <a:xfrm>
            <a:off x="3169933" y="2176165"/>
            <a:ext cx="485926" cy="1098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2186" name="AutoShape 26"/>
          <p:cNvCxnSpPr>
            <a:cxnSpLocks noChangeShapeType="1"/>
            <a:stCxn id="92178" idx="2"/>
            <a:endCxn id="92180" idx="0"/>
          </p:cNvCxnSpPr>
          <p:nvPr/>
        </p:nvCxnSpPr>
        <p:spPr bwMode="auto">
          <a:xfrm flipH="1">
            <a:off x="2198383" y="2747665"/>
            <a:ext cx="400050" cy="16698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2187" name="AutoShape 27"/>
          <p:cNvCxnSpPr>
            <a:cxnSpLocks noChangeShapeType="1"/>
            <a:stCxn id="92178" idx="2"/>
            <a:endCxn id="92183" idx="0"/>
          </p:cNvCxnSpPr>
          <p:nvPr/>
        </p:nvCxnSpPr>
        <p:spPr bwMode="auto">
          <a:xfrm>
            <a:off x="2598433" y="2747665"/>
            <a:ext cx="1171726" cy="28128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2188" name="AutoShape 28"/>
          <p:cNvCxnSpPr>
            <a:cxnSpLocks noChangeShapeType="1"/>
            <a:stCxn id="92180" idx="2"/>
            <a:endCxn id="92181" idx="0"/>
          </p:cNvCxnSpPr>
          <p:nvPr/>
        </p:nvCxnSpPr>
        <p:spPr bwMode="auto">
          <a:xfrm flipH="1">
            <a:off x="1821577" y="3376315"/>
            <a:ext cx="376806" cy="2241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2189" name="AutoShape 29"/>
          <p:cNvCxnSpPr>
            <a:cxnSpLocks noChangeShapeType="1"/>
            <a:stCxn id="92180" idx="2"/>
            <a:endCxn id="92182" idx="0"/>
          </p:cNvCxnSpPr>
          <p:nvPr/>
        </p:nvCxnSpPr>
        <p:spPr bwMode="auto">
          <a:xfrm>
            <a:off x="2198383" y="3376315"/>
            <a:ext cx="651894" cy="2241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2190" name="AutoShape 30"/>
          <p:cNvCxnSpPr>
            <a:cxnSpLocks noChangeShapeType="1"/>
            <a:stCxn id="92179" idx="2"/>
            <a:endCxn id="92182" idx="0"/>
          </p:cNvCxnSpPr>
          <p:nvPr/>
        </p:nvCxnSpPr>
        <p:spPr bwMode="auto">
          <a:xfrm flipH="1">
            <a:off x="2850277" y="2747665"/>
            <a:ext cx="805582" cy="85278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2191" name="AutoShape 31"/>
          <p:cNvCxnSpPr>
            <a:cxnSpLocks noChangeShapeType="1"/>
            <a:stCxn id="92183" idx="2"/>
            <a:endCxn id="92167" idx="0"/>
          </p:cNvCxnSpPr>
          <p:nvPr/>
        </p:nvCxnSpPr>
        <p:spPr bwMode="auto">
          <a:xfrm>
            <a:off x="3770159" y="3490615"/>
            <a:ext cx="273124" cy="16698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Unify(4,7) </a:t>
            </a:r>
            <a:r>
              <a:rPr lang="en-US" i="1"/>
              <a:t>and</a:t>
            </a:r>
            <a:r>
              <a:rPr lang="en-US"/>
              <a:t> Unify(5,12)</a:t>
            </a:r>
          </a:p>
        </p:txBody>
      </p:sp>
      <p:sp>
        <p:nvSpPr>
          <p:cNvPr id="3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3E7C6-0B73-3A40-A6AF-B8015ECB4FA3}" type="slidenum">
              <a:rPr lang="en-US"/>
              <a:pPr/>
              <a:t>27</a:t>
            </a:fld>
            <a:endParaRPr lang="en-US"/>
          </a:p>
        </p:txBody>
      </p:sp>
      <p:sp>
        <p:nvSpPr>
          <p:cNvPr id="93187" name="Text Box 3"/>
          <p:cNvSpPr txBox="1">
            <a:spLocks noChangeArrowheads="1"/>
          </p:cNvSpPr>
          <p:nvPr/>
        </p:nvSpPr>
        <p:spPr bwMode="auto">
          <a:xfrm>
            <a:off x="6140053" y="1714500"/>
            <a:ext cx="7248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latin typeface="Calibri"/>
                <a:sym typeface="Symbol" charset="2"/>
              </a:rPr>
              <a:t>:1</a:t>
            </a:r>
          </a:p>
        </p:txBody>
      </p:sp>
      <p:sp>
        <p:nvSpPr>
          <p:cNvPr id="93188" name="Text Box 4"/>
          <p:cNvSpPr txBox="1">
            <a:spLocks noChangeArrowheads="1"/>
          </p:cNvSpPr>
          <p:nvPr/>
        </p:nvSpPr>
        <p:spPr bwMode="auto">
          <a:xfrm>
            <a:off x="5282803" y="2343150"/>
            <a:ext cx="7248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latin typeface="Calibri"/>
                <a:sym typeface="Symbol" charset="2"/>
              </a:rPr>
              <a:t>:2</a:t>
            </a:r>
          </a:p>
        </p:txBody>
      </p:sp>
      <p:sp>
        <p:nvSpPr>
          <p:cNvPr id="93189" name="Text Box 5"/>
          <p:cNvSpPr txBox="1">
            <a:spLocks noChangeArrowheads="1"/>
          </p:cNvSpPr>
          <p:nvPr/>
        </p:nvSpPr>
        <p:spPr bwMode="auto">
          <a:xfrm>
            <a:off x="6686550" y="2343150"/>
            <a:ext cx="77136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latin typeface="Calibri"/>
                <a:sym typeface="Symbol" charset="2"/>
              </a:rPr>
              <a:t>5</a:t>
            </a:r>
            <a:r>
              <a:rPr lang="en-US" i="1" dirty="0">
                <a:latin typeface="Calibri"/>
              </a:rPr>
              <a:t>:8</a:t>
            </a:r>
          </a:p>
        </p:txBody>
      </p:sp>
      <p:sp>
        <p:nvSpPr>
          <p:cNvPr id="93190" name="Text Box 6"/>
          <p:cNvSpPr txBox="1">
            <a:spLocks noChangeArrowheads="1"/>
          </p:cNvSpPr>
          <p:nvPr/>
        </p:nvSpPr>
        <p:spPr bwMode="auto">
          <a:xfrm>
            <a:off x="4572000" y="2971800"/>
            <a:ext cx="7248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latin typeface="Calibri"/>
                <a:sym typeface="Symbol" charset="2"/>
              </a:rPr>
              <a:t>:3</a:t>
            </a:r>
          </a:p>
        </p:txBody>
      </p:sp>
      <p:sp>
        <p:nvSpPr>
          <p:cNvPr id="93191" name="Text Box 7"/>
          <p:cNvSpPr txBox="1">
            <a:spLocks noChangeArrowheads="1"/>
          </p:cNvSpPr>
          <p:nvPr/>
        </p:nvSpPr>
        <p:spPr bwMode="auto">
          <a:xfrm>
            <a:off x="3657600" y="3657600"/>
            <a:ext cx="77136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solidFill>
                  <a:schemeClr val="tx2"/>
                </a:solidFill>
                <a:latin typeface="Calibri"/>
                <a:sym typeface="Symbol" charset="2"/>
              </a:rPr>
              <a:t>3:4</a:t>
            </a:r>
          </a:p>
        </p:txBody>
      </p:sp>
      <p:sp>
        <p:nvSpPr>
          <p:cNvPr id="93192" name="Text Box 8"/>
          <p:cNvSpPr txBox="1">
            <a:spLocks noChangeArrowheads="1"/>
          </p:cNvSpPr>
          <p:nvPr/>
        </p:nvSpPr>
        <p:spPr bwMode="auto">
          <a:xfrm>
            <a:off x="4686300" y="3657600"/>
            <a:ext cx="77136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latin typeface="Calibri"/>
                <a:sym typeface="Symbol" charset="2"/>
              </a:rPr>
              <a:t>4:5</a:t>
            </a:r>
            <a:endParaRPr lang="en-US" i="1" dirty="0">
              <a:solidFill>
                <a:schemeClr val="accent2"/>
              </a:solidFill>
              <a:latin typeface="Calibri"/>
              <a:sym typeface="Symbol" charset="2"/>
            </a:endParaRPr>
          </a:p>
        </p:txBody>
      </p:sp>
      <p:sp>
        <p:nvSpPr>
          <p:cNvPr id="93193" name="Text Box 9"/>
          <p:cNvSpPr txBox="1">
            <a:spLocks noChangeArrowheads="1"/>
          </p:cNvSpPr>
          <p:nvPr/>
        </p:nvSpPr>
        <p:spPr bwMode="auto">
          <a:xfrm>
            <a:off x="5829300" y="2971800"/>
            <a:ext cx="78233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latin typeface="Calibri"/>
              </a:rPr>
              <a:t>list:6</a:t>
            </a:r>
          </a:p>
        </p:txBody>
      </p:sp>
      <p:cxnSp>
        <p:nvCxnSpPr>
          <p:cNvPr id="93194" name="AutoShape 10"/>
          <p:cNvCxnSpPr>
            <a:cxnSpLocks noChangeShapeType="1"/>
            <a:stCxn id="93187" idx="2"/>
            <a:endCxn id="93188" idx="0"/>
          </p:cNvCxnSpPr>
          <p:nvPr/>
        </p:nvCxnSpPr>
        <p:spPr bwMode="auto">
          <a:xfrm flipH="1">
            <a:off x="5645242" y="2176165"/>
            <a:ext cx="857250" cy="16698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3195" name="AutoShape 11"/>
          <p:cNvCxnSpPr>
            <a:cxnSpLocks noChangeShapeType="1"/>
            <a:stCxn id="93187" idx="2"/>
            <a:endCxn id="93189" idx="0"/>
          </p:cNvCxnSpPr>
          <p:nvPr/>
        </p:nvCxnSpPr>
        <p:spPr bwMode="auto">
          <a:xfrm>
            <a:off x="6502492" y="2176165"/>
            <a:ext cx="569741" cy="16698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3196" name="AutoShape 12"/>
          <p:cNvCxnSpPr>
            <a:cxnSpLocks noChangeShapeType="1"/>
            <a:stCxn id="93188" idx="2"/>
            <a:endCxn id="93190" idx="0"/>
          </p:cNvCxnSpPr>
          <p:nvPr/>
        </p:nvCxnSpPr>
        <p:spPr bwMode="auto">
          <a:xfrm flipH="1">
            <a:off x="4934439" y="2804815"/>
            <a:ext cx="710803" cy="16698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3197" name="AutoShape 13"/>
          <p:cNvCxnSpPr>
            <a:cxnSpLocks noChangeShapeType="1"/>
            <a:stCxn id="93188" idx="2"/>
            <a:endCxn id="93193" idx="0"/>
          </p:cNvCxnSpPr>
          <p:nvPr/>
        </p:nvCxnSpPr>
        <p:spPr bwMode="auto">
          <a:xfrm>
            <a:off x="5645242" y="2804815"/>
            <a:ext cx="575223" cy="16698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3198" name="AutoShape 14"/>
          <p:cNvCxnSpPr>
            <a:cxnSpLocks noChangeShapeType="1"/>
            <a:stCxn id="93190" idx="2"/>
            <a:endCxn id="93191" idx="0"/>
          </p:cNvCxnSpPr>
          <p:nvPr/>
        </p:nvCxnSpPr>
        <p:spPr bwMode="auto">
          <a:xfrm flipH="1">
            <a:off x="4043283" y="3433465"/>
            <a:ext cx="891156" cy="2241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3199" name="AutoShape 15"/>
          <p:cNvCxnSpPr>
            <a:cxnSpLocks noChangeShapeType="1"/>
            <a:stCxn id="93190" idx="2"/>
            <a:endCxn id="93192" idx="0"/>
          </p:cNvCxnSpPr>
          <p:nvPr/>
        </p:nvCxnSpPr>
        <p:spPr bwMode="auto">
          <a:xfrm>
            <a:off x="4934439" y="3433465"/>
            <a:ext cx="137544" cy="2241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3200" name="AutoShape 16"/>
          <p:cNvCxnSpPr>
            <a:cxnSpLocks noChangeShapeType="1"/>
            <a:stCxn id="93193" idx="2"/>
            <a:endCxn id="93191" idx="0"/>
          </p:cNvCxnSpPr>
          <p:nvPr/>
        </p:nvCxnSpPr>
        <p:spPr bwMode="auto">
          <a:xfrm flipH="1">
            <a:off x="4043283" y="3433465"/>
            <a:ext cx="2177182" cy="2241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93201" name="Text Box 17"/>
          <p:cNvSpPr txBox="1">
            <a:spLocks noChangeArrowheads="1"/>
          </p:cNvSpPr>
          <p:nvPr/>
        </p:nvSpPr>
        <p:spPr bwMode="auto">
          <a:xfrm>
            <a:off x="2807494" y="1714500"/>
            <a:ext cx="7248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latin typeface="Calibri"/>
                <a:sym typeface="Symbol" charset="2"/>
              </a:rPr>
              <a:t>:1</a:t>
            </a:r>
          </a:p>
        </p:txBody>
      </p:sp>
      <p:sp>
        <p:nvSpPr>
          <p:cNvPr id="93202" name="Text Box 18"/>
          <p:cNvSpPr txBox="1">
            <a:spLocks noChangeArrowheads="1"/>
          </p:cNvSpPr>
          <p:nvPr/>
        </p:nvSpPr>
        <p:spPr bwMode="auto">
          <a:xfrm>
            <a:off x="2235994" y="2286000"/>
            <a:ext cx="7248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latin typeface="Calibri"/>
                <a:sym typeface="Symbol" charset="2"/>
              </a:rPr>
              <a:t>:2</a:t>
            </a:r>
          </a:p>
        </p:txBody>
      </p:sp>
      <p:sp>
        <p:nvSpPr>
          <p:cNvPr id="93203" name="Text Box 19"/>
          <p:cNvSpPr txBox="1">
            <a:spLocks noChangeArrowheads="1"/>
          </p:cNvSpPr>
          <p:nvPr/>
        </p:nvSpPr>
        <p:spPr bwMode="auto">
          <a:xfrm>
            <a:off x="3264694" y="2286000"/>
            <a:ext cx="78233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latin typeface="Calibri"/>
              </a:rPr>
              <a:t>list:8</a:t>
            </a:r>
          </a:p>
        </p:txBody>
      </p:sp>
      <p:sp>
        <p:nvSpPr>
          <p:cNvPr id="93204" name="Text Box 20"/>
          <p:cNvSpPr txBox="1">
            <a:spLocks noChangeArrowheads="1"/>
          </p:cNvSpPr>
          <p:nvPr/>
        </p:nvSpPr>
        <p:spPr bwMode="auto">
          <a:xfrm>
            <a:off x="1835944" y="2914650"/>
            <a:ext cx="7248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latin typeface="Calibri"/>
                <a:sym typeface="Symbol" charset="2"/>
              </a:rPr>
              <a:t>:3</a:t>
            </a:r>
          </a:p>
        </p:txBody>
      </p:sp>
      <p:sp>
        <p:nvSpPr>
          <p:cNvPr id="93205" name="Text Box 21"/>
          <p:cNvSpPr txBox="1">
            <a:spLocks noChangeArrowheads="1"/>
          </p:cNvSpPr>
          <p:nvPr/>
        </p:nvSpPr>
        <p:spPr bwMode="auto">
          <a:xfrm>
            <a:off x="1435894" y="3600450"/>
            <a:ext cx="77136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solidFill>
                  <a:schemeClr val="tx2"/>
                </a:solidFill>
                <a:latin typeface="Calibri"/>
                <a:sym typeface="Symbol" charset="2"/>
              </a:rPr>
              <a:t>1:4</a:t>
            </a:r>
          </a:p>
        </p:txBody>
      </p:sp>
      <p:sp>
        <p:nvSpPr>
          <p:cNvPr id="93206" name="Text Box 22"/>
          <p:cNvSpPr txBox="1">
            <a:spLocks noChangeArrowheads="1"/>
          </p:cNvSpPr>
          <p:nvPr/>
        </p:nvSpPr>
        <p:spPr bwMode="auto">
          <a:xfrm>
            <a:off x="2464594" y="3600450"/>
            <a:ext cx="77136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solidFill>
                  <a:schemeClr val="tx2"/>
                </a:solidFill>
                <a:latin typeface="Calibri"/>
                <a:sym typeface="Symbol" charset="2"/>
              </a:rPr>
              <a:t>2:5</a:t>
            </a:r>
          </a:p>
        </p:txBody>
      </p:sp>
      <p:sp>
        <p:nvSpPr>
          <p:cNvPr id="93207" name="Text Box 23"/>
          <p:cNvSpPr txBox="1">
            <a:spLocks noChangeArrowheads="1"/>
          </p:cNvSpPr>
          <p:nvPr/>
        </p:nvSpPr>
        <p:spPr bwMode="auto">
          <a:xfrm>
            <a:off x="3378994" y="3028950"/>
            <a:ext cx="78233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latin typeface="Calibri"/>
              </a:rPr>
              <a:t>list:6</a:t>
            </a:r>
          </a:p>
        </p:txBody>
      </p:sp>
      <p:cxnSp>
        <p:nvCxnSpPr>
          <p:cNvPr id="93208" name="AutoShape 24"/>
          <p:cNvCxnSpPr>
            <a:cxnSpLocks noChangeShapeType="1"/>
            <a:stCxn id="93201" idx="2"/>
            <a:endCxn id="93202" idx="0"/>
          </p:cNvCxnSpPr>
          <p:nvPr/>
        </p:nvCxnSpPr>
        <p:spPr bwMode="auto">
          <a:xfrm flipH="1">
            <a:off x="2598433" y="2176165"/>
            <a:ext cx="571500" cy="1098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3209" name="AutoShape 25"/>
          <p:cNvCxnSpPr>
            <a:cxnSpLocks noChangeShapeType="1"/>
            <a:stCxn id="93201" idx="2"/>
            <a:endCxn id="93203" idx="0"/>
          </p:cNvCxnSpPr>
          <p:nvPr/>
        </p:nvCxnSpPr>
        <p:spPr bwMode="auto">
          <a:xfrm>
            <a:off x="3169933" y="2176165"/>
            <a:ext cx="485926" cy="1098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3210" name="AutoShape 26"/>
          <p:cNvCxnSpPr>
            <a:cxnSpLocks noChangeShapeType="1"/>
            <a:stCxn id="93202" idx="2"/>
            <a:endCxn id="93204" idx="0"/>
          </p:cNvCxnSpPr>
          <p:nvPr/>
        </p:nvCxnSpPr>
        <p:spPr bwMode="auto">
          <a:xfrm flipH="1">
            <a:off x="2198383" y="2747665"/>
            <a:ext cx="400050" cy="16698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3211" name="AutoShape 27"/>
          <p:cNvCxnSpPr>
            <a:cxnSpLocks noChangeShapeType="1"/>
            <a:stCxn id="93202" idx="2"/>
            <a:endCxn id="93207" idx="0"/>
          </p:cNvCxnSpPr>
          <p:nvPr/>
        </p:nvCxnSpPr>
        <p:spPr bwMode="auto">
          <a:xfrm>
            <a:off x="2598433" y="2747665"/>
            <a:ext cx="1171726" cy="28128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3212" name="AutoShape 28"/>
          <p:cNvCxnSpPr>
            <a:cxnSpLocks noChangeShapeType="1"/>
            <a:stCxn id="93204" idx="2"/>
            <a:endCxn id="93205" idx="0"/>
          </p:cNvCxnSpPr>
          <p:nvPr/>
        </p:nvCxnSpPr>
        <p:spPr bwMode="auto">
          <a:xfrm flipH="1">
            <a:off x="1821577" y="3376315"/>
            <a:ext cx="376806" cy="2241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3213" name="AutoShape 29"/>
          <p:cNvCxnSpPr>
            <a:cxnSpLocks noChangeShapeType="1"/>
            <a:stCxn id="93204" idx="2"/>
            <a:endCxn id="93206" idx="0"/>
          </p:cNvCxnSpPr>
          <p:nvPr/>
        </p:nvCxnSpPr>
        <p:spPr bwMode="auto">
          <a:xfrm>
            <a:off x="2198383" y="3376315"/>
            <a:ext cx="651894" cy="2241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3214" name="AutoShape 30"/>
          <p:cNvCxnSpPr>
            <a:cxnSpLocks noChangeShapeType="1"/>
            <a:stCxn id="93203" idx="2"/>
            <a:endCxn id="93206" idx="0"/>
          </p:cNvCxnSpPr>
          <p:nvPr/>
        </p:nvCxnSpPr>
        <p:spPr bwMode="auto">
          <a:xfrm flipH="1">
            <a:off x="2850277" y="2747665"/>
            <a:ext cx="805582" cy="85278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3215" name="AutoShape 31"/>
          <p:cNvCxnSpPr>
            <a:cxnSpLocks noChangeShapeType="1"/>
            <a:stCxn id="93207" idx="2"/>
            <a:endCxn id="93191" idx="0"/>
          </p:cNvCxnSpPr>
          <p:nvPr/>
        </p:nvCxnSpPr>
        <p:spPr bwMode="auto">
          <a:xfrm>
            <a:off x="3770159" y="3490615"/>
            <a:ext cx="273124" cy="16698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Unification success</a:t>
            </a:r>
          </a:p>
        </p:txBody>
      </p:sp>
      <p:sp>
        <p:nvSpPr>
          <p:cNvPr id="3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6D00F-EE99-E946-A622-FC16A4496FAC}" type="slidenum">
              <a:rPr lang="en-US"/>
              <a:pPr/>
              <a:t>28</a:t>
            </a:fld>
            <a:endParaRPr lang="en-US"/>
          </a:p>
        </p:txBody>
      </p:sp>
      <p:sp>
        <p:nvSpPr>
          <p:cNvPr id="94211" name="Text Box 3"/>
          <p:cNvSpPr txBox="1">
            <a:spLocks noChangeArrowheads="1"/>
          </p:cNvSpPr>
          <p:nvPr/>
        </p:nvSpPr>
        <p:spPr bwMode="auto">
          <a:xfrm>
            <a:off x="6140053" y="1714500"/>
            <a:ext cx="7248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latin typeface="Calibri"/>
                <a:sym typeface="Symbol" charset="2"/>
              </a:rPr>
              <a:t>:1</a:t>
            </a:r>
          </a:p>
        </p:txBody>
      </p:sp>
      <p:sp>
        <p:nvSpPr>
          <p:cNvPr id="94212" name="Text Box 4"/>
          <p:cNvSpPr txBox="1">
            <a:spLocks noChangeArrowheads="1"/>
          </p:cNvSpPr>
          <p:nvPr/>
        </p:nvSpPr>
        <p:spPr bwMode="auto">
          <a:xfrm>
            <a:off x="5282803" y="2343150"/>
            <a:ext cx="7248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latin typeface="Calibri"/>
                <a:sym typeface="Symbol" charset="2"/>
              </a:rPr>
              <a:t>:2</a:t>
            </a:r>
          </a:p>
        </p:txBody>
      </p:sp>
      <p:sp>
        <p:nvSpPr>
          <p:cNvPr id="94213" name="Text Box 5"/>
          <p:cNvSpPr txBox="1">
            <a:spLocks noChangeArrowheads="1"/>
          </p:cNvSpPr>
          <p:nvPr/>
        </p:nvSpPr>
        <p:spPr bwMode="auto">
          <a:xfrm>
            <a:off x="6686550" y="2343150"/>
            <a:ext cx="77136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latin typeface="Calibri"/>
                <a:sym typeface="Symbol" charset="2"/>
              </a:rPr>
              <a:t>5</a:t>
            </a:r>
            <a:r>
              <a:rPr lang="en-US" i="1" dirty="0">
                <a:latin typeface="Calibri"/>
              </a:rPr>
              <a:t>:8</a:t>
            </a:r>
          </a:p>
        </p:txBody>
      </p:sp>
      <p:sp>
        <p:nvSpPr>
          <p:cNvPr id="94214" name="Text Box 6"/>
          <p:cNvSpPr txBox="1">
            <a:spLocks noChangeArrowheads="1"/>
          </p:cNvSpPr>
          <p:nvPr/>
        </p:nvSpPr>
        <p:spPr bwMode="auto">
          <a:xfrm>
            <a:off x="4572000" y="2971800"/>
            <a:ext cx="7248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latin typeface="Calibri"/>
                <a:sym typeface="Symbol" charset="2"/>
              </a:rPr>
              <a:t>:3</a:t>
            </a:r>
          </a:p>
        </p:txBody>
      </p:sp>
      <p:sp>
        <p:nvSpPr>
          <p:cNvPr id="94215" name="Text Box 7"/>
          <p:cNvSpPr txBox="1">
            <a:spLocks noChangeArrowheads="1"/>
          </p:cNvSpPr>
          <p:nvPr/>
        </p:nvSpPr>
        <p:spPr bwMode="auto">
          <a:xfrm>
            <a:off x="3657600" y="3657600"/>
            <a:ext cx="77136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solidFill>
                  <a:schemeClr val="tx2"/>
                </a:solidFill>
                <a:latin typeface="Calibri"/>
                <a:sym typeface="Symbol" charset="2"/>
              </a:rPr>
              <a:t>3:4</a:t>
            </a:r>
          </a:p>
        </p:txBody>
      </p:sp>
      <p:sp>
        <p:nvSpPr>
          <p:cNvPr id="94216" name="Text Box 8"/>
          <p:cNvSpPr txBox="1">
            <a:spLocks noChangeArrowheads="1"/>
          </p:cNvSpPr>
          <p:nvPr/>
        </p:nvSpPr>
        <p:spPr bwMode="auto">
          <a:xfrm>
            <a:off x="4686300" y="3657600"/>
            <a:ext cx="77136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latin typeface="Calibri"/>
                <a:sym typeface="Symbol" charset="2"/>
              </a:rPr>
              <a:t>4:5</a:t>
            </a:r>
            <a:endParaRPr lang="en-US" i="1" dirty="0">
              <a:solidFill>
                <a:schemeClr val="accent2"/>
              </a:solidFill>
              <a:latin typeface="Calibri"/>
              <a:sym typeface="Symbol" charset="2"/>
            </a:endParaRPr>
          </a:p>
        </p:txBody>
      </p:sp>
      <p:sp>
        <p:nvSpPr>
          <p:cNvPr id="94217" name="Text Box 9"/>
          <p:cNvSpPr txBox="1">
            <a:spLocks noChangeArrowheads="1"/>
          </p:cNvSpPr>
          <p:nvPr/>
        </p:nvSpPr>
        <p:spPr bwMode="auto">
          <a:xfrm>
            <a:off x="5829300" y="2971800"/>
            <a:ext cx="78233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latin typeface="Calibri"/>
              </a:rPr>
              <a:t>list:6</a:t>
            </a:r>
          </a:p>
        </p:txBody>
      </p:sp>
      <p:cxnSp>
        <p:nvCxnSpPr>
          <p:cNvPr id="94218" name="AutoShape 10"/>
          <p:cNvCxnSpPr>
            <a:cxnSpLocks noChangeShapeType="1"/>
            <a:stCxn id="94211" idx="2"/>
            <a:endCxn id="94212" idx="0"/>
          </p:cNvCxnSpPr>
          <p:nvPr/>
        </p:nvCxnSpPr>
        <p:spPr bwMode="auto">
          <a:xfrm flipH="1">
            <a:off x="5645242" y="2176165"/>
            <a:ext cx="857250" cy="16698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4219" name="AutoShape 11"/>
          <p:cNvCxnSpPr>
            <a:cxnSpLocks noChangeShapeType="1"/>
            <a:stCxn id="94211" idx="2"/>
            <a:endCxn id="94213" idx="0"/>
          </p:cNvCxnSpPr>
          <p:nvPr/>
        </p:nvCxnSpPr>
        <p:spPr bwMode="auto">
          <a:xfrm>
            <a:off x="6502492" y="2176165"/>
            <a:ext cx="569741" cy="16698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4220" name="AutoShape 12"/>
          <p:cNvCxnSpPr>
            <a:cxnSpLocks noChangeShapeType="1"/>
            <a:stCxn id="94212" idx="2"/>
            <a:endCxn id="94214" idx="0"/>
          </p:cNvCxnSpPr>
          <p:nvPr/>
        </p:nvCxnSpPr>
        <p:spPr bwMode="auto">
          <a:xfrm flipH="1">
            <a:off x="4934439" y="2804815"/>
            <a:ext cx="710803" cy="16698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4221" name="AutoShape 13"/>
          <p:cNvCxnSpPr>
            <a:cxnSpLocks noChangeShapeType="1"/>
            <a:stCxn id="94212" idx="2"/>
            <a:endCxn id="94217" idx="0"/>
          </p:cNvCxnSpPr>
          <p:nvPr/>
        </p:nvCxnSpPr>
        <p:spPr bwMode="auto">
          <a:xfrm>
            <a:off x="5645242" y="2804815"/>
            <a:ext cx="575223" cy="16698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4222" name="AutoShape 14"/>
          <p:cNvCxnSpPr>
            <a:cxnSpLocks noChangeShapeType="1"/>
            <a:stCxn id="94214" idx="2"/>
            <a:endCxn id="94215" idx="0"/>
          </p:cNvCxnSpPr>
          <p:nvPr/>
        </p:nvCxnSpPr>
        <p:spPr bwMode="auto">
          <a:xfrm flipH="1">
            <a:off x="4043283" y="3433465"/>
            <a:ext cx="891156" cy="2241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4223" name="AutoShape 15"/>
          <p:cNvCxnSpPr>
            <a:cxnSpLocks noChangeShapeType="1"/>
            <a:stCxn id="94214" idx="2"/>
            <a:endCxn id="94216" idx="0"/>
          </p:cNvCxnSpPr>
          <p:nvPr/>
        </p:nvCxnSpPr>
        <p:spPr bwMode="auto">
          <a:xfrm>
            <a:off x="4934439" y="3433465"/>
            <a:ext cx="137544" cy="2241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4224" name="AutoShape 16"/>
          <p:cNvCxnSpPr>
            <a:cxnSpLocks noChangeShapeType="1"/>
            <a:stCxn id="94217" idx="2"/>
            <a:endCxn id="94215" idx="0"/>
          </p:cNvCxnSpPr>
          <p:nvPr/>
        </p:nvCxnSpPr>
        <p:spPr bwMode="auto">
          <a:xfrm flipH="1">
            <a:off x="4043283" y="3433465"/>
            <a:ext cx="2177182" cy="2241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94225" name="Text Box 17"/>
          <p:cNvSpPr txBox="1">
            <a:spLocks noChangeArrowheads="1"/>
          </p:cNvSpPr>
          <p:nvPr/>
        </p:nvSpPr>
        <p:spPr bwMode="auto">
          <a:xfrm>
            <a:off x="2807494" y="1714500"/>
            <a:ext cx="7248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/>
                <a:sym typeface="Symbol" charset="2"/>
              </a:rPr>
              <a:t></a:t>
            </a:r>
            <a:r>
              <a:rPr lang="en-US" i="1" dirty="0">
                <a:latin typeface="Calibri"/>
                <a:sym typeface="Symbol" charset="2"/>
              </a:rPr>
              <a:t>:1</a:t>
            </a:r>
          </a:p>
        </p:txBody>
      </p:sp>
      <p:sp>
        <p:nvSpPr>
          <p:cNvPr id="94226" name="Text Box 18"/>
          <p:cNvSpPr txBox="1">
            <a:spLocks noChangeArrowheads="1"/>
          </p:cNvSpPr>
          <p:nvPr/>
        </p:nvSpPr>
        <p:spPr bwMode="auto">
          <a:xfrm>
            <a:off x="2235994" y="2286000"/>
            <a:ext cx="7248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solidFill>
                  <a:srgbClr val="008000"/>
                </a:solidFill>
                <a:latin typeface="Calibri"/>
                <a:sym typeface="Symbol" charset="2"/>
              </a:rPr>
              <a:t></a:t>
            </a:r>
            <a:r>
              <a:rPr lang="en-US" i="1" dirty="0">
                <a:latin typeface="Calibri"/>
                <a:sym typeface="Symbol" charset="2"/>
              </a:rPr>
              <a:t>:2</a:t>
            </a:r>
          </a:p>
        </p:txBody>
      </p:sp>
      <p:sp>
        <p:nvSpPr>
          <p:cNvPr id="94227" name="Text Box 19"/>
          <p:cNvSpPr txBox="1">
            <a:spLocks noChangeArrowheads="1"/>
          </p:cNvSpPr>
          <p:nvPr/>
        </p:nvSpPr>
        <p:spPr bwMode="auto">
          <a:xfrm>
            <a:off x="3264694" y="2286000"/>
            <a:ext cx="78233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latin typeface="Calibri"/>
              </a:rPr>
              <a:t>list:8</a:t>
            </a:r>
          </a:p>
        </p:txBody>
      </p:sp>
      <p:sp>
        <p:nvSpPr>
          <p:cNvPr id="94228" name="Text Box 20"/>
          <p:cNvSpPr txBox="1">
            <a:spLocks noChangeArrowheads="1"/>
          </p:cNvSpPr>
          <p:nvPr/>
        </p:nvSpPr>
        <p:spPr bwMode="auto">
          <a:xfrm>
            <a:off x="1835944" y="2914650"/>
            <a:ext cx="7248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solidFill>
                  <a:srgbClr val="000090"/>
                </a:solidFill>
                <a:latin typeface="Calibri"/>
                <a:sym typeface="Symbol" charset="2"/>
              </a:rPr>
              <a:t></a:t>
            </a:r>
            <a:r>
              <a:rPr lang="en-US" i="1" dirty="0">
                <a:latin typeface="Calibri"/>
                <a:sym typeface="Symbol" charset="2"/>
              </a:rPr>
              <a:t>:3</a:t>
            </a:r>
          </a:p>
        </p:txBody>
      </p:sp>
      <p:sp>
        <p:nvSpPr>
          <p:cNvPr id="94229" name="Text Box 21"/>
          <p:cNvSpPr txBox="1">
            <a:spLocks noChangeArrowheads="1"/>
          </p:cNvSpPr>
          <p:nvPr/>
        </p:nvSpPr>
        <p:spPr bwMode="auto">
          <a:xfrm>
            <a:off x="1435894" y="3600450"/>
            <a:ext cx="77136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solidFill>
                  <a:schemeClr val="tx2"/>
                </a:solidFill>
                <a:latin typeface="Calibri"/>
                <a:sym typeface="Symbol" charset="2"/>
              </a:rPr>
              <a:t>1:4</a:t>
            </a:r>
          </a:p>
        </p:txBody>
      </p:sp>
      <p:sp>
        <p:nvSpPr>
          <p:cNvPr id="94230" name="Text Box 22"/>
          <p:cNvSpPr txBox="1">
            <a:spLocks noChangeArrowheads="1"/>
          </p:cNvSpPr>
          <p:nvPr/>
        </p:nvSpPr>
        <p:spPr bwMode="auto">
          <a:xfrm>
            <a:off x="2464594" y="3600450"/>
            <a:ext cx="77136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solidFill>
                  <a:schemeClr val="tx2"/>
                </a:solidFill>
                <a:latin typeface="Calibri"/>
                <a:sym typeface="Symbol" charset="2"/>
              </a:rPr>
              <a:t>2:5</a:t>
            </a:r>
          </a:p>
        </p:txBody>
      </p:sp>
      <p:sp>
        <p:nvSpPr>
          <p:cNvPr id="94231" name="Text Box 23"/>
          <p:cNvSpPr txBox="1">
            <a:spLocks noChangeArrowheads="1"/>
          </p:cNvSpPr>
          <p:nvPr/>
        </p:nvSpPr>
        <p:spPr bwMode="auto">
          <a:xfrm>
            <a:off x="3378994" y="3028950"/>
            <a:ext cx="78233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latin typeface="Calibri"/>
              </a:rPr>
              <a:t>list:6</a:t>
            </a:r>
          </a:p>
        </p:txBody>
      </p:sp>
      <p:cxnSp>
        <p:nvCxnSpPr>
          <p:cNvPr id="94232" name="AutoShape 24"/>
          <p:cNvCxnSpPr>
            <a:cxnSpLocks noChangeShapeType="1"/>
            <a:stCxn id="94225" idx="2"/>
            <a:endCxn id="94226" idx="0"/>
          </p:cNvCxnSpPr>
          <p:nvPr/>
        </p:nvCxnSpPr>
        <p:spPr bwMode="auto">
          <a:xfrm flipH="1">
            <a:off x="2598433" y="2176165"/>
            <a:ext cx="571500" cy="1098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4233" name="AutoShape 25"/>
          <p:cNvCxnSpPr>
            <a:cxnSpLocks noChangeShapeType="1"/>
            <a:stCxn id="94225" idx="2"/>
            <a:endCxn id="94227" idx="0"/>
          </p:cNvCxnSpPr>
          <p:nvPr/>
        </p:nvCxnSpPr>
        <p:spPr bwMode="auto">
          <a:xfrm>
            <a:off x="3169933" y="2176165"/>
            <a:ext cx="485926" cy="1098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4234" name="AutoShape 26"/>
          <p:cNvCxnSpPr>
            <a:cxnSpLocks noChangeShapeType="1"/>
            <a:stCxn id="94226" idx="2"/>
            <a:endCxn id="94228" idx="0"/>
          </p:cNvCxnSpPr>
          <p:nvPr/>
        </p:nvCxnSpPr>
        <p:spPr bwMode="auto">
          <a:xfrm flipH="1">
            <a:off x="2198383" y="2747665"/>
            <a:ext cx="400050" cy="16698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4235" name="AutoShape 27"/>
          <p:cNvCxnSpPr>
            <a:cxnSpLocks noChangeShapeType="1"/>
            <a:stCxn id="94226" idx="2"/>
            <a:endCxn id="94231" idx="0"/>
          </p:cNvCxnSpPr>
          <p:nvPr/>
        </p:nvCxnSpPr>
        <p:spPr bwMode="auto">
          <a:xfrm>
            <a:off x="2598433" y="2747665"/>
            <a:ext cx="1171726" cy="28128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4236" name="AutoShape 28"/>
          <p:cNvCxnSpPr>
            <a:cxnSpLocks noChangeShapeType="1"/>
            <a:stCxn id="94228" idx="2"/>
            <a:endCxn id="94229" idx="0"/>
          </p:cNvCxnSpPr>
          <p:nvPr/>
        </p:nvCxnSpPr>
        <p:spPr bwMode="auto">
          <a:xfrm flipH="1">
            <a:off x="1821577" y="3376315"/>
            <a:ext cx="376806" cy="2241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4237" name="AutoShape 29"/>
          <p:cNvCxnSpPr>
            <a:cxnSpLocks noChangeShapeType="1"/>
            <a:stCxn id="94228" idx="2"/>
            <a:endCxn id="94230" idx="0"/>
          </p:cNvCxnSpPr>
          <p:nvPr/>
        </p:nvCxnSpPr>
        <p:spPr bwMode="auto">
          <a:xfrm>
            <a:off x="2198383" y="3376315"/>
            <a:ext cx="651894" cy="2241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4238" name="AutoShape 30"/>
          <p:cNvCxnSpPr>
            <a:cxnSpLocks noChangeShapeType="1"/>
            <a:stCxn id="94227" idx="2"/>
            <a:endCxn id="94230" idx="0"/>
          </p:cNvCxnSpPr>
          <p:nvPr/>
        </p:nvCxnSpPr>
        <p:spPr bwMode="auto">
          <a:xfrm flipH="1">
            <a:off x="2850277" y="2747665"/>
            <a:ext cx="805582" cy="85278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4239" name="AutoShape 31"/>
          <p:cNvCxnSpPr>
            <a:cxnSpLocks noChangeShapeType="1"/>
            <a:stCxn id="94231" idx="2"/>
            <a:endCxn id="94215" idx="0"/>
          </p:cNvCxnSpPr>
          <p:nvPr/>
        </p:nvCxnSpPr>
        <p:spPr bwMode="auto">
          <a:xfrm>
            <a:off x="3770159" y="3490615"/>
            <a:ext cx="273124" cy="16698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94240" name="Text Box 32"/>
          <p:cNvSpPr txBox="1">
            <a:spLocks noChangeArrowheads="1"/>
          </p:cNvSpPr>
          <p:nvPr/>
        </p:nvSpPr>
        <p:spPr bwMode="auto">
          <a:xfrm>
            <a:off x="2504917" y="4330403"/>
            <a:ext cx="3859134" cy="383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2100" dirty="0">
                <a:latin typeface="Calibri"/>
              </a:rPr>
              <a:t>((</a:t>
            </a:r>
            <a:r>
              <a:rPr lang="en-US" sz="2100" i="1" dirty="0">
                <a:solidFill>
                  <a:schemeClr val="accent2"/>
                </a:solidFill>
                <a:latin typeface="Calibri"/>
                <a:sym typeface="Symbol" charset="2"/>
              </a:rPr>
              <a:t>1</a:t>
            </a:r>
            <a:r>
              <a:rPr lang="en-US" sz="2100" i="1" dirty="0">
                <a:latin typeface="Calibri"/>
              </a:rPr>
              <a:t> </a:t>
            </a:r>
            <a:r>
              <a:rPr lang="en-US" sz="2100" i="1" dirty="0">
                <a:solidFill>
                  <a:srgbClr val="000090"/>
                </a:solidFill>
                <a:latin typeface="Calibri"/>
                <a:sym typeface="Symbol" charset="2"/>
              </a:rPr>
              <a:t></a:t>
            </a:r>
            <a:r>
              <a:rPr lang="en-US" sz="2100" i="1" dirty="0">
                <a:solidFill>
                  <a:srgbClr val="000090"/>
                </a:solidFill>
                <a:latin typeface="Calibri"/>
              </a:rPr>
              <a:t> </a:t>
            </a:r>
            <a:r>
              <a:rPr lang="en-US" sz="2100" i="1" dirty="0">
                <a:solidFill>
                  <a:srgbClr val="008000"/>
                </a:solidFill>
                <a:latin typeface="Calibri"/>
                <a:sym typeface="Symbol" charset="2"/>
              </a:rPr>
              <a:t>2</a:t>
            </a:r>
            <a:r>
              <a:rPr lang="en-US" sz="2100" i="1" dirty="0">
                <a:latin typeface="Calibri"/>
                <a:sym typeface="Symbol" charset="2"/>
              </a:rPr>
              <a:t>)</a:t>
            </a:r>
            <a:r>
              <a:rPr lang="en-US" sz="2100" i="1" dirty="0">
                <a:latin typeface="Calibri"/>
              </a:rPr>
              <a:t> </a:t>
            </a:r>
            <a:r>
              <a:rPr lang="en-US" sz="2100" i="1" dirty="0">
                <a:solidFill>
                  <a:srgbClr val="008000"/>
                </a:solidFill>
                <a:latin typeface="Calibri"/>
                <a:sym typeface="Symbol" charset="2"/>
              </a:rPr>
              <a:t></a:t>
            </a:r>
            <a:r>
              <a:rPr lang="en-US" sz="2100" i="1" dirty="0">
                <a:solidFill>
                  <a:srgbClr val="008000"/>
                </a:solidFill>
                <a:latin typeface="Calibri"/>
              </a:rPr>
              <a:t> </a:t>
            </a:r>
            <a:r>
              <a:rPr lang="en-US" sz="2100" i="1" dirty="0">
                <a:latin typeface="Calibri"/>
              </a:rPr>
              <a:t>list(</a:t>
            </a:r>
            <a:r>
              <a:rPr lang="en-US" sz="2100" i="1" dirty="0">
                <a:solidFill>
                  <a:schemeClr val="accent2"/>
                </a:solidFill>
                <a:latin typeface="Calibri"/>
                <a:sym typeface="Symbol" charset="2"/>
              </a:rPr>
              <a:t>1</a:t>
            </a:r>
            <a:r>
              <a:rPr lang="en-US" sz="2100" i="1" dirty="0">
                <a:latin typeface="Calibri"/>
                <a:sym typeface="Symbol" charset="2"/>
              </a:rPr>
              <a:t>)) </a:t>
            </a:r>
            <a:r>
              <a:rPr lang="en-US" sz="2100" i="1" dirty="0">
                <a:solidFill>
                  <a:srgbClr val="7575D1"/>
                </a:solidFill>
                <a:latin typeface="Calibri"/>
                <a:sym typeface="Symbol" charset="2"/>
              </a:rPr>
              <a:t></a:t>
            </a:r>
            <a:r>
              <a:rPr lang="en-US" sz="2100" i="1" dirty="0">
                <a:latin typeface="Calibri"/>
              </a:rPr>
              <a:t> list(</a:t>
            </a:r>
            <a:r>
              <a:rPr lang="en-US" sz="2100" i="1" dirty="0">
                <a:solidFill>
                  <a:srgbClr val="008000"/>
                </a:solidFill>
                <a:latin typeface="Calibri"/>
                <a:sym typeface="Symbol" charset="2"/>
              </a:rPr>
              <a:t>2</a:t>
            </a:r>
            <a:r>
              <a:rPr lang="en-US" sz="2100" i="1" dirty="0">
                <a:latin typeface="Calibri"/>
                <a:sym typeface="Symbol" charset="2"/>
              </a:rPr>
              <a:t>)</a:t>
            </a:r>
            <a:endParaRPr lang="en-US" sz="1800" dirty="0">
              <a:latin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Unification: Occur Check</a:t>
            </a:r>
          </a:p>
        </p:txBody>
      </p:sp>
      <p:sp>
        <p:nvSpPr>
          <p:cNvPr id="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85E0B-604E-0141-B4FD-078625536FA3}" type="slidenum">
              <a:rPr lang="en-US"/>
              <a:pPr/>
              <a:t>29</a:t>
            </a:fld>
            <a:endParaRPr lang="en-US"/>
          </a:p>
        </p:txBody>
      </p:sp>
      <p:sp>
        <p:nvSpPr>
          <p:cNvPr id="158723" name="Text Box 3"/>
          <p:cNvSpPr txBox="1">
            <a:spLocks noChangeArrowheads="1"/>
          </p:cNvSpPr>
          <p:nvPr/>
        </p:nvSpPr>
        <p:spPr bwMode="auto">
          <a:xfrm>
            <a:off x="5339954" y="2372917"/>
            <a:ext cx="681597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2700" i="1" dirty="0">
                <a:latin typeface="Calibri"/>
                <a:sym typeface="Symbol" charset="2"/>
              </a:rPr>
              <a:t></a:t>
            </a:r>
            <a:r>
              <a:rPr lang="en-US" i="1" dirty="0">
                <a:latin typeface="Calibri"/>
                <a:sym typeface="Symbol" charset="2"/>
              </a:rPr>
              <a:t> :6</a:t>
            </a:r>
          </a:p>
        </p:txBody>
      </p:sp>
      <p:sp>
        <p:nvSpPr>
          <p:cNvPr id="158724" name="Text Box 4"/>
          <p:cNvSpPr txBox="1">
            <a:spLocks noChangeArrowheads="1"/>
          </p:cNvSpPr>
          <p:nvPr/>
        </p:nvSpPr>
        <p:spPr bwMode="auto">
          <a:xfrm>
            <a:off x="5772150" y="3086100"/>
            <a:ext cx="7248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latin typeface="Calibri"/>
                <a:sym typeface="Symbol" charset="2"/>
              </a:rPr>
              <a:t>:7</a:t>
            </a:r>
          </a:p>
        </p:txBody>
      </p:sp>
      <p:cxnSp>
        <p:nvCxnSpPr>
          <p:cNvPr id="158730" name="AutoShape 10"/>
          <p:cNvCxnSpPr>
            <a:cxnSpLocks noChangeShapeType="1"/>
            <a:stCxn id="158723" idx="2"/>
            <a:endCxn id="158724" idx="0"/>
          </p:cNvCxnSpPr>
          <p:nvPr/>
        </p:nvCxnSpPr>
        <p:spPr bwMode="auto">
          <a:xfrm>
            <a:off x="5680753" y="2880748"/>
            <a:ext cx="453836" cy="20535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8731" name="AutoShape 11"/>
          <p:cNvCxnSpPr>
            <a:cxnSpLocks noChangeShapeType="1"/>
            <a:stCxn id="158723" idx="2"/>
            <a:endCxn id="158756" idx="0"/>
          </p:cNvCxnSpPr>
          <p:nvPr/>
        </p:nvCxnSpPr>
        <p:spPr bwMode="auto">
          <a:xfrm flipH="1">
            <a:off x="3371850" y="2880748"/>
            <a:ext cx="2308903" cy="106260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8732" name="AutoShape 12"/>
          <p:cNvCxnSpPr>
            <a:cxnSpLocks noChangeShapeType="1"/>
            <a:stCxn id="158724" idx="2"/>
            <a:endCxn id="158757" idx="0"/>
          </p:cNvCxnSpPr>
          <p:nvPr/>
        </p:nvCxnSpPr>
        <p:spPr bwMode="auto">
          <a:xfrm flipH="1">
            <a:off x="4629150" y="3547765"/>
            <a:ext cx="1505439" cy="39558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8733" name="AutoShape 13"/>
          <p:cNvCxnSpPr>
            <a:cxnSpLocks noChangeShapeType="1"/>
            <a:stCxn id="158724" idx="2"/>
            <a:endCxn id="158758" idx="0"/>
          </p:cNvCxnSpPr>
          <p:nvPr/>
        </p:nvCxnSpPr>
        <p:spPr bwMode="auto">
          <a:xfrm>
            <a:off x="6134589" y="3547765"/>
            <a:ext cx="780561" cy="3384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58737" name="Text Box 17"/>
          <p:cNvSpPr txBox="1">
            <a:spLocks noChangeArrowheads="1"/>
          </p:cNvSpPr>
          <p:nvPr/>
        </p:nvSpPr>
        <p:spPr bwMode="auto">
          <a:xfrm>
            <a:off x="2807494" y="2315767"/>
            <a:ext cx="681597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2700" i="1" dirty="0">
                <a:latin typeface="Calibri"/>
                <a:sym typeface="Symbol" charset="2"/>
              </a:rPr>
              <a:t></a:t>
            </a:r>
            <a:r>
              <a:rPr lang="en-US" i="1" dirty="0">
                <a:latin typeface="Calibri"/>
                <a:sym typeface="Symbol" charset="2"/>
              </a:rPr>
              <a:t> :1</a:t>
            </a:r>
          </a:p>
        </p:txBody>
      </p:sp>
      <p:sp>
        <p:nvSpPr>
          <p:cNvPr id="158738" name="Text Box 18"/>
          <p:cNvSpPr txBox="1">
            <a:spLocks noChangeArrowheads="1"/>
          </p:cNvSpPr>
          <p:nvPr/>
        </p:nvSpPr>
        <p:spPr bwMode="auto">
          <a:xfrm>
            <a:off x="1943100" y="2971800"/>
            <a:ext cx="78233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latin typeface="Calibri"/>
                <a:sym typeface="Symbol" charset="2"/>
              </a:rPr>
              <a:t>list:2</a:t>
            </a:r>
          </a:p>
        </p:txBody>
      </p:sp>
      <p:sp>
        <p:nvSpPr>
          <p:cNvPr id="158739" name="Text Box 19"/>
          <p:cNvSpPr txBox="1">
            <a:spLocks noChangeArrowheads="1"/>
          </p:cNvSpPr>
          <p:nvPr/>
        </p:nvSpPr>
        <p:spPr bwMode="auto">
          <a:xfrm>
            <a:off x="3543301" y="2971800"/>
            <a:ext cx="79380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latin typeface="Calibri"/>
                <a:sym typeface="Symbol" charset="2"/>
              </a:rPr>
              <a:t></a:t>
            </a:r>
            <a:r>
              <a:rPr lang="en-US" i="1" dirty="0">
                <a:latin typeface="Calibri"/>
              </a:rPr>
              <a:t> :3</a:t>
            </a:r>
          </a:p>
        </p:txBody>
      </p:sp>
      <p:cxnSp>
        <p:nvCxnSpPr>
          <p:cNvPr id="158744" name="AutoShape 24"/>
          <p:cNvCxnSpPr>
            <a:cxnSpLocks noChangeShapeType="1"/>
            <a:stCxn id="158737" idx="2"/>
            <a:endCxn id="158738" idx="0"/>
          </p:cNvCxnSpPr>
          <p:nvPr/>
        </p:nvCxnSpPr>
        <p:spPr bwMode="auto">
          <a:xfrm flipH="1">
            <a:off x="2334265" y="2823598"/>
            <a:ext cx="814028" cy="14820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8745" name="AutoShape 25"/>
          <p:cNvCxnSpPr>
            <a:cxnSpLocks noChangeShapeType="1"/>
            <a:stCxn id="158737" idx="2"/>
            <a:endCxn id="158739" idx="0"/>
          </p:cNvCxnSpPr>
          <p:nvPr/>
        </p:nvCxnSpPr>
        <p:spPr bwMode="auto">
          <a:xfrm>
            <a:off x="3148293" y="2823598"/>
            <a:ext cx="791912" cy="14820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8746" name="AutoShape 26"/>
          <p:cNvCxnSpPr>
            <a:cxnSpLocks noChangeShapeType="1"/>
            <a:stCxn id="158738" idx="2"/>
            <a:endCxn id="158758" idx="1"/>
          </p:cNvCxnSpPr>
          <p:nvPr/>
        </p:nvCxnSpPr>
        <p:spPr bwMode="auto">
          <a:xfrm>
            <a:off x="2334265" y="3433465"/>
            <a:ext cx="4180835" cy="6835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58752" name="Rectangle 32"/>
          <p:cNvSpPr>
            <a:spLocks noChangeArrowheads="1"/>
          </p:cNvSpPr>
          <p:nvPr/>
        </p:nvSpPr>
        <p:spPr bwMode="auto">
          <a:xfrm>
            <a:off x="3200400" y="1241524"/>
            <a:ext cx="28575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l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i="1" dirty="0">
                <a:latin typeface="Calibri"/>
              </a:rPr>
              <a:t>list</a:t>
            </a:r>
            <a:r>
              <a:rPr lang="en-US" dirty="0">
                <a:latin typeface="Calibri"/>
              </a:rPr>
              <a:t>(</a:t>
            </a:r>
            <a:r>
              <a:rPr lang="en-US" i="1" dirty="0">
                <a:solidFill>
                  <a:schemeClr val="hlink"/>
                </a:solidFill>
                <a:latin typeface="Calibri"/>
                <a:sym typeface="Symbol" charset="2"/>
              </a:rPr>
              <a:t>1</a:t>
            </a:r>
            <a:r>
              <a:rPr lang="en-US" i="1" dirty="0">
                <a:solidFill>
                  <a:schemeClr val="tx2"/>
                </a:solidFill>
                <a:latin typeface="Calibri"/>
                <a:sym typeface="Symbol" charset="2"/>
              </a:rPr>
              <a:t>)</a:t>
            </a:r>
            <a:r>
              <a:rPr lang="en-US" i="1" dirty="0">
                <a:latin typeface="Calibri"/>
              </a:rPr>
              <a:t> </a:t>
            </a:r>
            <a:r>
              <a:rPr lang="en-US" sz="2700" i="1" dirty="0">
                <a:latin typeface="Calibri"/>
                <a:sym typeface="Symbol" charset="2"/>
              </a:rPr>
              <a:t></a:t>
            </a:r>
            <a:r>
              <a:rPr lang="en-US" i="1" dirty="0">
                <a:latin typeface="Calibri"/>
              </a:rPr>
              <a:t> (</a:t>
            </a:r>
            <a:r>
              <a:rPr lang="en-US" i="1" dirty="0">
                <a:solidFill>
                  <a:schemeClr val="accent2"/>
                </a:solidFill>
                <a:latin typeface="Calibri"/>
                <a:sym typeface="Symbol" charset="2"/>
              </a:rPr>
              <a:t>2</a:t>
            </a:r>
            <a:r>
              <a:rPr lang="en-US" i="1" dirty="0">
                <a:latin typeface="Calibri"/>
              </a:rPr>
              <a:t> </a:t>
            </a:r>
            <a:r>
              <a:rPr lang="en-US" i="1" dirty="0">
                <a:latin typeface="Calibri"/>
                <a:sym typeface="Symbol" charset="2"/>
              </a:rPr>
              <a:t></a:t>
            </a:r>
            <a:r>
              <a:rPr lang="en-US" i="1" dirty="0">
                <a:latin typeface="Calibri"/>
              </a:rPr>
              <a:t> </a:t>
            </a:r>
            <a:r>
              <a:rPr lang="en-US" i="1" dirty="0">
                <a:latin typeface="Calibri"/>
                <a:sym typeface="Symbol" charset="2"/>
              </a:rPr>
              <a:t>3)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i="1" dirty="0">
                <a:solidFill>
                  <a:schemeClr val="accent2"/>
                </a:solidFill>
                <a:latin typeface="Calibri"/>
                <a:sym typeface="Symbol" charset="2"/>
              </a:rPr>
              <a:t>2 </a:t>
            </a:r>
            <a:r>
              <a:rPr lang="en-US" sz="2700" i="1" dirty="0">
                <a:latin typeface="Calibri"/>
                <a:sym typeface="Symbol" charset="2"/>
              </a:rPr>
              <a:t> (</a:t>
            </a:r>
            <a:r>
              <a:rPr lang="en-US" i="1" dirty="0">
                <a:latin typeface="Calibri"/>
                <a:sym typeface="Symbol" charset="2"/>
              </a:rPr>
              <a:t>3 </a:t>
            </a:r>
            <a:r>
              <a:rPr lang="en-US" i="1" dirty="0">
                <a:latin typeface="Calibri"/>
              </a:rPr>
              <a:t> </a:t>
            </a:r>
            <a:r>
              <a:rPr lang="en-US" i="1" dirty="0">
                <a:solidFill>
                  <a:schemeClr val="hlink"/>
                </a:solidFill>
                <a:latin typeface="Calibri"/>
                <a:sym typeface="Symbol" charset="2"/>
              </a:rPr>
              <a:t>1</a:t>
            </a:r>
            <a:r>
              <a:rPr lang="en-US" i="1" dirty="0">
                <a:latin typeface="Calibri"/>
                <a:sym typeface="Symbol" charset="2"/>
              </a:rPr>
              <a:t>)</a:t>
            </a:r>
          </a:p>
        </p:txBody>
      </p:sp>
      <p:cxnSp>
        <p:nvCxnSpPr>
          <p:cNvPr id="158754" name="AutoShape 34"/>
          <p:cNvCxnSpPr>
            <a:cxnSpLocks noChangeShapeType="1"/>
            <a:stCxn id="158739" idx="2"/>
            <a:endCxn id="158756" idx="0"/>
          </p:cNvCxnSpPr>
          <p:nvPr/>
        </p:nvCxnSpPr>
        <p:spPr bwMode="auto">
          <a:xfrm flipH="1">
            <a:off x="3371850" y="3433465"/>
            <a:ext cx="568355" cy="50988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8755" name="AutoShape 35"/>
          <p:cNvCxnSpPr>
            <a:cxnSpLocks noChangeShapeType="1"/>
            <a:stCxn id="158739" idx="2"/>
            <a:endCxn id="158757" idx="0"/>
          </p:cNvCxnSpPr>
          <p:nvPr/>
        </p:nvCxnSpPr>
        <p:spPr bwMode="auto">
          <a:xfrm>
            <a:off x="3940205" y="3433465"/>
            <a:ext cx="688945" cy="50988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58756" name="Text Box 36"/>
          <p:cNvSpPr txBox="1">
            <a:spLocks noChangeArrowheads="1"/>
          </p:cNvSpPr>
          <p:nvPr/>
        </p:nvSpPr>
        <p:spPr bwMode="auto">
          <a:xfrm>
            <a:off x="2971800" y="3943350"/>
            <a:ext cx="8001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solidFill>
                  <a:schemeClr val="tx2"/>
                </a:solidFill>
                <a:latin typeface="Calibri"/>
                <a:sym typeface="Symbol" charset="2"/>
              </a:rPr>
              <a:t>2:4</a:t>
            </a:r>
          </a:p>
        </p:txBody>
      </p:sp>
      <p:sp>
        <p:nvSpPr>
          <p:cNvPr id="158757" name="Text Box 37"/>
          <p:cNvSpPr txBox="1">
            <a:spLocks noChangeArrowheads="1"/>
          </p:cNvSpPr>
          <p:nvPr/>
        </p:nvSpPr>
        <p:spPr bwMode="auto">
          <a:xfrm>
            <a:off x="4229100" y="3943350"/>
            <a:ext cx="8001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solidFill>
                  <a:schemeClr val="tx2"/>
                </a:solidFill>
                <a:latin typeface="Calibri"/>
                <a:sym typeface="Symbol" charset="2"/>
              </a:rPr>
              <a:t>3:5</a:t>
            </a:r>
          </a:p>
        </p:txBody>
      </p:sp>
      <p:sp>
        <p:nvSpPr>
          <p:cNvPr id="158758" name="Text Box 38"/>
          <p:cNvSpPr txBox="1">
            <a:spLocks noChangeArrowheads="1"/>
          </p:cNvSpPr>
          <p:nvPr/>
        </p:nvSpPr>
        <p:spPr bwMode="auto">
          <a:xfrm>
            <a:off x="6515100" y="3886200"/>
            <a:ext cx="8001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solidFill>
                  <a:schemeClr val="tx2"/>
                </a:solidFill>
                <a:latin typeface="Calibri"/>
                <a:sym typeface="Symbol" charset="2"/>
              </a:rPr>
              <a:t>1:8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Systems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So far we have seen simple cases of type checking and coercion</a:t>
            </a:r>
          </a:p>
          <a:p>
            <a:pPr>
              <a:lnSpc>
                <a:spcPct val="90000"/>
              </a:lnSpc>
            </a:pPr>
            <a:r>
              <a:rPr lang="en-US"/>
              <a:t>Basic types for data types: </a:t>
            </a:r>
            <a:r>
              <a:rPr lang="en-US" sz="2100" i="1"/>
              <a:t>boolean, char, integer, real</a:t>
            </a:r>
            <a:endParaRPr lang="en-US" sz="2700" i="1"/>
          </a:p>
          <a:p>
            <a:pPr>
              <a:lnSpc>
                <a:spcPct val="90000"/>
              </a:lnSpc>
            </a:pPr>
            <a:r>
              <a:rPr lang="en-US"/>
              <a:t>A basic type for lack of a type: </a:t>
            </a:r>
            <a:r>
              <a:rPr lang="en-US" sz="2100" i="1"/>
              <a:t>void</a:t>
            </a:r>
          </a:p>
          <a:p>
            <a:pPr>
              <a:lnSpc>
                <a:spcPct val="90000"/>
              </a:lnSpc>
            </a:pPr>
            <a:r>
              <a:rPr lang="en-US"/>
              <a:t>A basic type for a type error: </a:t>
            </a:r>
            <a:r>
              <a:rPr lang="en-US" sz="2100" i="1"/>
              <a:t>type_error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Based on these basic types we can build new types using type constructors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55CF7-B9BC-E549-9C02-B1658E311A87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9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Unify(1,6)</a:t>
            </a:r>
          </a:p>
        </p:txBody>
      </p:sp>
      <p:sp>
        <p:nvSpPr>
          <p:cNvPr id="2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0922B-1035-8848-AF6F-41AFE3AC2471}" type="slidenum">
              <a:rPr lang="en-US"/>
              <a:pPr/>
              <a:t>30</a:t>
            </a:fld>
            <a:endParaRPr lang="en-US"/>
          </a:p>
        </p:txBody>
      </p:sp>
      <p:sp>
        <p:nvSpPr>
          <p:cNvPr id="160771" name="Text Box 3"/>
          <p:cNvSpPr txBox="1">
            <a:spLocks noChangeArrowheads="1"/>
          </p:cNvSpPr>
          <p:nvPr/>
        </p:nvSpPr>
        <p:spPr bwMode="auto">
          <a:xfrm>
            <a:off x="5339954" y="2372917"/>
            <a:ext cx="681597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2700" i="1" dirty="0">
                <a:latin typeface="Calibri"/>
                <a:sym typeface="Symbol" charset="2"/>
              </a:rPr>
              <a:t></a:t>
            </a:r>
            <a:r>
              <a:rPr lang="en-US" i="1" dirty="0">
                <a:latin typeface="Calibri"/>
                <a:sym typeface="Symbol" charset="2"/>
              </a:rPr>
              <a:t> :6</a:t>
            </a:r>
          </a:p>
        </p:txBody>
      </p:sp>
      <p:sp>
        <p:nvSpPr>
          <p:cNvPr id="160772" name="Text Box 4"/>
          <p:cNvSpPr txBox="1">
            <a:spLocks noChangeArrowheads="1"/>
          </p:cNvSpPr>
          <p:nvPr/>
        </p:nvSpPr>
        <p:spPr bwMode="auto">
          <a:xfrm>
            <a:off x="5772150" y="3086100"/>
            <a:ext cx="7248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latin typeface="Calibri"/>
                <a:sym typeface="Symbol" charset="2"/>
              </a:rPr>
              <a:t>:7</a:t>
            </a:r>
          </a:p>
        </p:txBody>
      </p:sp>
      <p:cxnSp>
        <p:nvCxnSpPr>
          <p:cNvPr id="160773" name="AutoShape 5"/>
          <p:cNvCxnSpPr>
            <a:cxnSpLocks noChangeShapeType="1"/>
            <a:stCxn id="160771" idx="2"/>
            <a:endCxn id="160772" idx="0"/>
          </p:cNvCxnSpPr>
          <p:nvPr/>
        </p:nvCxnSpPr>
        <p:spPr bwMode="auto">
          <a:xfrm>
            <a:off x="5680753" y="2880748"/>
            <a:ext cx="453836" cy="20535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60774" name="AutoShape 6"/>
          <p:cNvCxnSpPr>
            <a:cxnSpLocks noChangeShapeType="1"/>
            <a:stCxn id="160771" idx="2"/>
            <a:endCxn id="160787" idx="0"/>
          </p:cNvCxnSpPr>
          <p:nvPr/>
        </p:nvCxnSpPr>
        <p:spPr bwMode="auto">
          <a:xfrm flipH="1">
            <a:off x="3371850" y="2880748"/>
            <a:ext cx="2308903" cy="106260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60775" name="AutoShape 7"/>
          <p:cNvCxnSpPr>
            <a:cxnSpLocks noChangeShapeType="1"/>
            <a:stCxn id="160772" idx="2"/>
            <a:endCxn id="160788" idx="0"/>
          </p:cNvCxnSpPr>
          <p:nvPr/>
        </p:nvCxnSpPr>
        <p:spPr bwMode="auto">
          <a:xfrm flipH="1">
            <a:off x="4629150" y="3547765"/>
            <a:ext cx="1505439" cy="39558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60776" name="AutoShape 8"/>
          <p:cNvCxnSpPr>
            <a:cxnSpLocks noChangeShapeType="1"/>
            <a:stCxn id="160772" idx="2"/>
            <a:endCxn id="160789" idx="0"/>
          </p:cNvCxnSpPr>
          <p:nvPr/>
        </p:nvCxnSpPr>
        <p:spPr bwMode="auto">
          <a:xfrm>
            <a:off x="6134589" y="3547765"/>
            <a:ext cx="780561" cy="3384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60777" name="Text Box 9"/>
          <p:cNvSpPr txBox="1">
            <a:spLocks noChangeArrowheads="1"/>
          </p:cNvSpPr>
          <p:nvPr/>
        </p:nvSpPr>
        <p:spPr bwMode="auto">
          <a:xfrm>
            <a:off x="2807494" y="2315767"/>
            <a:ext cx="681597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2700" i="1" dirty="0">
                <a:latin typeface="Calibri"/>
                <a:sym typeface="Symbol" charset="2"/>
              </a:rPr>
              <a:t></a:t>
            </a:r>
            <a:r>
              <a:rPr lang="en-US" i="1" dirty="0">
                <a:latin typeface="Calibri"/>
                <a:sym typeface="Symbol" charset="2"/>
              </a:rPr>
              <a:t> :1</a:t>
            </a:r>
          </a:p>
        </p:txBody>
      </p:sp>
      <p:sp>
        <p:nvSpPr>
          <p:cNvPr id="160778" name="Text Box 10"/>
          <p:cNvSpPr txBox="1">
            <a:spLocks noChangeArrowheads="1"/>
          </p:cNvSpPr>
          <p:nvPr/>
        </p:nvSpPr>
        <p:spPr bwMode="auto">
          <a:xfrm>
            <a:off x="1943100" y="2971800"/>
            <a:ext cx="78233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latin typeface="Calibri"/>
                <a:sym typeface="Symbol" charset="2"/>
              </a:rPr>
              <a:t>list:2</a:t>
            </a:r>
          </a:p>
        </p:txBody>
      </p:sp>
      <p:sp>
        <p:nvSpPr>
          <p:cNvPr id="160779" name="Text Box 11"/>
          <p:cNvSpPr txBox="1">
            <a:spLocks noChangeArrowheads="1"/>
          </p:cNvSpPr>
          <p:nvPr/>
        </p:nvSpPr>
        <p:spPr bwMode="auto">
          <a:xfrm>
            <a:off x="3543301" y="2971800"/>
            <a:ext cx="79380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latin typeface="Calibri"/>
                <a:sym typeface="Symbol" charset="2"/>
              </a:rPr>
              <a:t></a:t>
            </a:r>
            <a:r>
              <a:rPr lang="en-US" i="1" dirty="0">
                <a:latin typeface="Calibri"/>
              </a:rPr>
              <a:t> :3</a:t>
            </a:r>
          </a:p>
        </p:txBody>
      </p:sp>
      <p:cxnSp>
        <p:nvCxnSpPr>
          <p:cNvPr id="160780" name="AutoShape 12"/>
          <p:cNvCxnSpPr>
            <a:cxnSpLocks noChangeShapeType="1"/>
            <a:stCxn id="160777" idx="2"/>
            <a:endCxn id="160778" idx="0"/>
          </p:cNvCxnSpPr>
          <p:nvPr/>
        </p:nvCxnSpPr>
        <p:spPr bwMode="auto">
          <a:xfrm flipH="1">
            <a:off x="2334265" y="2823598"/>
            <a:ext cx="814028" cy="14820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60781" name="AutoShape 13"/>
          <p:cNvCxnSpPr>
            <a:cxnSpLocks noChangeShapeType="1"/>
            <a:stCxn id="160777" idx="2"/>
            <a:endCxn id="160779" idx="0"/>
          </p:cNvCxnSpPr>
          <p:nvPr/>
        </p:nvCxnSpPr>
        <p:spPr bwMode="auto">
          <a:xfrm>
            <a:off x="3148293" y="2823598"/>
            <a:ext cx="791912" cy="14820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60782" name="AutoShape 14"/>
          <p:cNvCxnSpPr>
            <a:cxnSpLocks noChangeShapeType="1"/>
            <a:stCxn id="160778" idx="2"/>
            <a:endCxn id="160789" idx="1"/>
          </p:cNvCxnSpPr>
          <p:nvPr/>
        </p:nvCxnSpPr>
        <p:spPr bwMode="auto">
          <a:xfrm>
            <a:off x="2334265" y="3433465"/>
            <a:ext cx="4180835" cy="6835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60785" name="AutoShape 17"/>
          <p:cNvCxnSpPr>
            <a:cxnSpLocks noChangeShapeType="1"/>
            <a:stCxn id="160779" idx="2"/>
            <a:endCxn id="160787" idx="0"/>
          </p:cNvCxnSpPr>
          <p:nvPr/>
        </p:nvCxnSpPr>
        <p:spPr bwMode="auto">
          <a:xfrm flipH="1">
            <a:off x="3371850" y="3433465"/>
            <a:ext cx="568355" cy="50988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60786" name="AutoShape 18"/>
          <p:cNvCxnSpPr>
            <a:cxnSpLocks noChangeShapeType="1"/>
            <a:stCxn id="160779" idx="2"/>
            <a:endCxn id="160788" idx="0"/>
          </p:cNvCxnSpPr>
          <p:nvPr/>
        </p:nvCxnSpPr>
        <p:spPr bwMode="auto">
          <a:xfrm>
            <a:off x="3940205" y="3433465"/>
            <a:ext cx="688945" cy="50988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60787" name="Text Box 19"/>
          <p:cNvSpPr txBox="1">
            <a:spLocks noChangeArrowheads="1"/>
          </p:cNvSpPr>
          <p:nvPr/>
        </p:nvSpPr>
        <p:spPr bwMode="auto">
          <a:xfrm>
            <a:off x="2971800" y="3943350"/>
            <a:ext cx="8001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solidFill>
                  <a:schemeClr val="tx2"/>
                </a:solidFill>
                <a:latin typeface="Calibri"/>
                <a:sym typeface="Symbol" charset="2"/>
              </a:rPr>
              <a:t>2:4</a:t>
            </a:r>
          </a:p>
        </p:txBody>
      </p:sp>
      <p:sp>
        <p:nvSpPr>
          <p:cNvPr id="160788" name="Text Box 20"/>
          <p:cNvSpPr txBox="1">
            <a:spLocks noChangeArrowheads="1"/>
          </p:cNvSpPr>
          <p:nvPr/>
        </p:nvSpPr>
        <p:spPr bwMode="auto">
          <a:xfrm>
            <a:off x="4229100" y="3943350"/>
            <a:ext cx="8001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solidFill>
                  <a:schemeClr val="tx2"/>
                </a:solidFill>
                <a:latin typeface="Calibri"/>
                <a:sym typeface="Symbol" charset="2"/>
              </a:rPr>
              <a:t>3:5</a:t>
            </a:r>
          </a:p>
        </p:txBody>
      </p:sp>
      <p:sp>
        <p:nvSpPr>
          <p:cNvPr id="160789" name="Text Box 21"/>
          <p:cNvSpPr txBox="1">
            <a:spLocks noChangeArrowheads="1"/>
          </p:cNvSpPr>
          <p:nvPr/>
        </p:nvSpPr>
        <p:spPr bwMode="auto">
          <a:xfrm>
            <a:off x="6515100" y="3886200"/>
            <a:ext cx="8001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solidFill>
                  <a:schemeClr val="tx2"/>
                </a:solidFill>
                <a:latin typeface="Calibri"/>
                <a:sym typeface="Symbol" charset="2"/>
              </a:rPr>
              <a:t>1:8</a:t>
            </a:r>
          </a:p>
        </p:txBody>
      </p:sp>
      <p:cxnSp>
        <p:nvCxnSpPr>
          <p:cNvPr id="160791" name="AutoShape 23"/>
          <p:cNvCxnSpPr>
            <a:cxnSpLocks noChangeShapeType="1"/>
            <a:stCxn id="160771" idx="1"/>
            <a:endCxn id="160777" idx="3"/>
          </p:cNvCxnSpPr>
          <p:nvPr/>
        </p:nvCxnSpPr>
        <p:spPr bwMode="auto">
          <a:xfrm flipH="1" flipV="1">
            <a:off x="3489091" y="2569683"/>
            <a:ext cx="1850863" cy="57150"/>
          </a:xfrm>
          <a:prstGeom prst="straightConnector1">
            <a:avLst/>
          </a:prstGeom>
          <a:noFill/>
          <a:ln w="28575">
            <a:solidFill>
              <a:schemeClr val="folHlink"/>
            </a:solidFill>
            <a:prstDash val="dash"/>
            <a:round/>
            <a:headEnd/>
            <a:tailEnd type="triangle" w="med" len="med"/>
          </a:ln>
          <a:effectLst/>
        </p:spPr>
      </p:cxnSp>
      <p:sp>
        <p:nvSpPr>
          <p:cNvPr id="160792" name="Text Box 24"/>
          <p:cNvSpPr txBox="1">
            <a:spLocks noChangeArrowheads="1"/>
          </p:cNvSpPr>
          <p:nvPr/>
        </p:nvSpPr>
        <p:spPr bwMode="auto">
          <a:xfrm>
            <a:off x="1826323" y="1415207"/>
            <a:ext cx="68480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/>
              </a:rPr>
              <a:t>6--1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9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Unify(2,4) and Unify(3,7)</a:t>
            </a:r>
          </a:p>
        </p:txBody>
      </p:sp>
      <p:sp>
        <p:nvSpPr>
          <p:cNvPr id="2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81586-CC24-AC4C-93A4-0688394CD8B8}" type="slidenum">
              <a:rPr lang="en-US"/>
              <a:pPr/>
              <a:t>31</a:t>
            </a:fld>
            <a:endParaRPr lang="en-US"/>
          </a:p>
        </p:txBody>
      </p:sp>
      <p:sp>
        <p:nvSpPr>
          <p:cNvPr id="162819" name="Text Box 3"/>
          <p:cNvSpPr txBox="1">
            <a:spLocks noChangeArrowheads="1"/>
          </p:cNvSpPr>
          <p:nvPr/>
        </p:nvSpPr>
        <p:spPr bwMode="auto">
          <a:xfrm>
            <a:off x="5339954" y="2372917"/>
            <a:ext cx="681597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2700" i="1" dirty="0">
                <a:latin typeface="Calibri"/>
                <a:sym typeface="Symbol" charset="2"/>
              </a:rPr>
              <a:t></a:t>
            </a:r>
            <a:r>
              <a:rPr lang="en-US" i="1" dirty="0">
                <a:latin typeface="Calibri"/>
                <a:sym typeface="Symbol" charset="2"/>
              </a:rPr>
              <a:t> :6</a:t>
            </a:r>
          </a:p>
        </p:txBody>
      </p:sp>
      <p:sp>
        <p:nvSpPr>
          <p:cNvPr id="162820" name="Text Box 4"/>
          <p:cNvSpPr txBox="1">
            <a:spLocks noChangeArrowheads="1"/>
          </p:cNvSpPr>
          <p:nvPr/>
        </p:nvSpPr>
        <p:spPr bwMode="auto">
          <a:xfrm>
            <a:off x="5772150" y="3086100"/>
            <a:ext cx="7248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latin typeface="Calibri"/>
                <a:sym typeface="Symbol" charset="2"/>
              </a:rPr>
              <a:t>:7</a:t>
            </a:r>
          </a:p>
        </p:txBody>
      </p:sp>
      <p:cxnSp>
        <p:nvCxnSpPr>
          <p:cNvPr id="162821" name="AutoShape 5"/>
          <p:cNvCxnSpPr>
            <a:cxnSpLocks noChangeShapeType="1"/>
            <a:stCxn id="162819" idx="2"/>
            <a:endCxn id="162820" idx="0"/>
          </p:cNvCxnSpPr>
          <p:nvPr/>
        </p:nvCxnSpPr>
        <p:spPr bwMode="auto">
          <a:xfrm>
            <a:off x="5680753" y="2880748"/>
            <a:ext cx="453836" cy="20535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62822" name="AutoShape 6"/>
          <p:cNvCxnSpPr>
            <a:cxnSpLocks noChangeShapeType="1"/>
            <a:stCxn id="162819" idx="2"/>
            <a:endCxn id="162834" idx="0"/>
          </p:cNvCxnSpPr>
          <p:nvPr/>
        </p:nvCxnSpPr>
        <p:spPr bwMode="auto">
          <a:xfrm flipH="1">
            <a:off x="3371850" y="2880748"/>
            <a:ext cx="2308903" cy="106260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62823" name="AutoShape 7"/>
          <p:cNvCxnSpPr>
            <a:cxnSpLocks noChangeShapeType="1"/>
            <a:stCxn id="162820" idx="2"/>
            <a:endCxn id="162835" idx="0"/>
          </p:cNvCxnSpPr>
          <p:nvPr/>
        </p:nvCxnSpPr>
        <p:spPr bwMode="auto">
          <a:xfrm flipH="1">
            <a:off x="4629150" y="3547765"/>
            <a:ext cx="1505439" cy="39558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62824" name="AutoShape 8"/>
          <p:cNvCxnSpPr>
            <a:cxnSpLocks noChangeShapeType="1"/>
            <a:stCxn id="162820" idx="2"/>
            <a:endCxn id="162836" idx="0"/>
          </p:cNvCxnSpPr>
          <p:nvPr/>
        </p:nvCxnSpPr>
        <p:spPr bwMode="auto">
          <a:xfrm>
            <a:off x="6134589" y="3547765"/>
            <a:ext cx="780561" cy="3384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62825" name="Text Box 9"/>
          <p:cNvSpPr txBox="1">
            <a:spLocks noChangeArrowheads="1"/>
          </p:cNvSpPr>
          <p:nvPr/>
        </p:nvSpPr>
        <p:spPr bwMode="auto">
          <a:xfrm>
            <a:off x="2807494" y="2315767"/>
            <a:ext cx="681597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2700" i="1" dirty="0">
                <a:latin typeface="Calibri"/>
                <a:sym typeface="Symbol" charset="2"/>
              </a:rPr>
              <a:t></a:t>
            </a:r>
            <a:r>
              <a:rPr lang="en-US" i="1" dirty="0">
                <a:latin typeface="Calibri"/>
                <a:sym typeface="Symbol" charset="2"/>
              </a:rPr>
              <a:t> :1</a:t>
            </a:r>
          </a:p>
        </p:txBody>
      </p:sp>
      <p:sp>
        <p:nvSpPr>
          <p:cNvPr id="162826" name="Text Box 10"/>
          <p:cNvSpPr txBox="1">
            <a:spLocks noChangeArrowheads="1"/>
          </p:cNvSpPr>
          <p:nvPr/>
        </p:nvSpPr>
        <p:spPr bwMode="auto">
          <a:xfrm>
            <a:off x="1943100" y="2971800"/>
            <a:ext cx="78233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latin typeface="Calibri"/>
                <a:sym typeface="Symbol" charset="2"/>
              </a:rPr>
              <a:t>list:2</a:t>
            </a:r>
          </a:p>
        </p:txBody>
      </p:sp>
      <p:sp>
        <p:nvSpPr>
          <p:cNvPr id="162827" name="Text Box 11"/>
          <p:cNvSpPr txBox="1">
            <a:spLocks noChangeArrowheads="1"/>
          </p:cNvSpPr>
          <p:nvPr/>
        </p:nvSpPr>
        <p:spPr bwMode="auto">
          <a:xfrm>
            <a:off x="3543301" y="2971800"/>
            <a:ext cx="79380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latin typeface="Calibri"/>
                <a:sym typeface="Symbol" charset="2"/>
              </a:rPr>
              <a:t></a:t>
            </a:r>
            <a:r>
              <a:rPr lang="en-US" i="1" dirty="0">
                <a:latin typeface="Calibri"/>
              </a:rPr>
              <a:t> :3</a:t>
            </a:r>
          </a:p>
        </p:txBody>
      </p:sp>
      <p:cxnSp>
        <p:nvCxnSpPr>
          <p:cNvPr id="162828" name="AutoShape 12"/>
          <p:cNvCxnSpPr>
            <a:cxnSpLocks noChangeShapeType="1"/>
            <a:stCxn id="162825" idx="2"/>
            <a:endCxn id="162826" idx="0"/>
          </p:cNvCxnSpPr>
          <p:nvPr/>
        </p:nvCxnSpPr>
        <p:spPr bwMode="auto">
          <a:xfrm flipH="1">
            <a:off x="2334265" y="2823598"/>
            <a:ext cx="814028" cy="14820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62829" name="AutoShape 13"/>
          <p:cNvCxnSpPr>
            <a:cxnSpLocks noChangeShapeType="1"/>
            <a:stCxn id="162825" idx="2"/>
            <a:endCxn id="162827" idx="0"/>
          </p:cNvCxnSpPr>
          <p:nvPr/>
        </p:nvCxnSpPr>
        <p:spPr bwMode="auto">
          <a:xfrm>
            <a:off x="3148293" y="2823598"/>
            <a:ext cx="791912" cy="14820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62830" name="AutoShape 14"/>
          <p:cNvCxnSpPr>
            <a:cxnSpLocks noChangeShapeType="1"/>
            <a:stCxn id="162826" idx="2"/>
            <a:endCxn id="162836" idx="1"/>
          </p:cNvCxnSpPr>
          <p:nvPr/>
        </p:nvCxnSpPr>
        <p:spPr bwMode="auto">
          <a:xfrm>
            <a:off x="2334265" y="3433465"/>
            <a:ext cx="4180835" cy="6835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62832" name="AutoShape 16"/>
          <p:cNvCxnSpPr>
            <a:cxnSpLocks noChangeShapeType="1"/>
            <a:stCxn id="162827" idx="2"/>
            <a:endCxn id="162834" idx="0"/>
          </p:cNvCxnSpPr>
          <p:nvPr/>
        </p:nvCxnSpPr>
        <p:spPr bwMode="auto">
          <a:xfrm flipH="1">
            <a:off x="3371850" y="3433465"/>
            <a:ext cx="568355" cy="50988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62833" name="AutoShape 17"/>
          <p:cNvCxnSpPr>
            <a:cxnSpLocks noChangeShapeType="1"/>
            <a:stCxn id="162827" idx="2"/>
            <a:endCxn id="162835" idx="0"/>
          </p:cNvCxnSpPr>
          <p:nvPr/>
        </p:nvCxnSpPr>
        <p:spPr bwMode="auto">
          <a:xfrm>
            <a:off x="3940205" y="3433465"/>
            <a:ext cx="688945" cy="50988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62834" name="Text Box 18"/>
          <p:cNvSpPr txBox="1">
            <a:spLocks noChangeArrowheads="1"/>
          </p:cNvSpPr>
          <p:nvPr/>
        </p:nvSpPr>
        <p:spPr bwMode="auto">
          <a:xfrm>
            <a:off x="2971800" y="3943350"/>
            <a:ext cx="8001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solidFill>
                  <a:schemeClr val="tx2"/>
                </a:solidFill>
                <a:latin typeface="Calibri"/>
                <a:sym typeface="Symbol" charset="2"/>
              </a:rPr>
              <a:t>2:4</a:t>
            </a:r>
          </a:p>
        </p:txBody>
      </p:sp>
      <p:sp>
        <p:nvSpPr>
          <p:cNvPr id="162835" name="Text Box 19"/>
          <p:cNvSpPr txBox="1">
            <a:spLocks noChangeArrowheads="1"/>
          </p:cNvSpPr>
          <p:nvPr/>
        </p:nvSpPr>
        <p:spPr bwMode="auto">
          <a:xfrm>
            <a:off x="4229100" y="3943350"/>
            <a:ext cx="8001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solidFill>
                  <a:schemeClr val="tx2"/>
                </a:solidFill>
                <a:latin typeface="Calibri"/>
                <a:sym typeface="Symbol" charset="2"/>
              </a:rPr>
              <a:t>3:5</a:t>
            </a:r>
          </a:p>
        </p:txBody>
      </p:sp>
      <p:sp>
        <p:nvSpPr>
          <p:cNvPr id="162836" name="Text Box 20"/>
          <p:cNvSpPr txBox="1">
            <a:spLocks noChangeArrowheads="1"/>
          </p:cNvSpPr>
          <p:nvPr/>
        </p:nvSpPr>
        <p:spPr bwMode="auto">
          <a:xfrm>
            <a:off x="6515100" y="3886200"/>
            <a:ext cx="8001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solidFill>
                  <a:schemeClr val="tx2"/>
                </a:solidFill>
                <a:latin typeface="Calibri"/>
                <a:sym typeface="Symbol" charset="2"/>
              </a:rPr>
              <a:t>1:8</a:t>
            </a:r>
          </a:p>
        </p:txBody>
      </p:sp>
      <p:cxnSp>
        <p:nvCxnSpPr>
          <p:cNvPr id="162837" name="AutoShape 21"/>
          <p:cNvCxnSpPr>
            <a:cxnSpLocks noChangeShapeType="1"/>
            <a:stCxn id="162819" idx="1"/>
            <a:endCxn id="162825" idx="3"/>
          </p:cNvCxnSpPr>
          <p:nvPr/>
        </p:nvCxnSpPr>
        <p:spPr bwMode="auto">
          <a:xfrm flipH="1" flipV="1">
            <a:off x="3489091" y="2569683"/>
            <a:ext cx="1850863" cy="57150"/>
          </a:xfrm>
          <a:prstGeom prst="straightConnector1">
            <a:avLst/>
          </a:prstGeom>
          <a:noFill/>
          <a:ln w="28575">
            <a:solidFill>
              <a:schemeClr val="folHlink"/>
            </a:solidFill>
            <a:prstDash val="dash"/>
            <a:round/>
            <a:headEnd/>
            <a:tailEnd type="triangle" w="med" len="med"/>
          </a:ln>
          <a:effectLst/>
        </p:spPr>
      </p:cxnSp>
      <p:sp>
        <p:nvSpPr>
          <p:cNvPr id="162838" name="Text Box 22"/>
          <p:cNvSpPr txBox="1">
            <a:spLocks noChangeArrowheads="1"/>
          </p:cNvSpPr>
          <p:nvPr/>
        </p:nvSpPr>
        <p:spPr bwMode="auto">
          <a:xfrm>
            <a:off x="1828801" y="1415207"/>
            <a:ext cx="197682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Calibri"/>
              </a:rPr>
              <a:t>6--1, 4--2, 7--3</a:t>
            </a:r>
          </a:p>
        </p:txBody>
      </p:sp>
      <p:cxnSp>
        <p:nvCxnSpPr>
          <p:cNvPr id="162839" name="AutoShape 23"/>
          <p:cNvCxnSpPr>
            <a:cxnSpLocks noChangeShapeType="1"/>
            <a:stCxn id="162834" idx="1"/>
            <a:endCxn id="162826" idx="3"/>
          </p:cNvCxnSpPr>
          <p:nvPr/>
        </p:nvCxnSpPr>
        <p:spPr bwMode="auto">
          <a:xfrm flipH="1" flipV="1">
            <a:off x="2725430" y="3202633"/>
            <a:ext cx="246370" cy="971550"/>
          </a:xfrm>
          <a:prstGeom prst="straightConnector1">
            <a:avLst/>
          </a:prstGeom>
          <a:noFill/>
          <a:ln w="28575">
            <a:solidFill>
              <a:schemeClr val="folHlink"/>
            </a:solidFill>
            <a:prstDash val="dash"/>
            <a:round/>
            <a:headEnd/>
            <a:tailEnd type="triangle" w="med" len="med"/>
          </a:ln>
          <a:effectLst/>
        </p:spPr>
      </p:cxnSp>
      <p:cxnSp>
        <p:nvCxnSpPr>
          <p:cNvPr id="162840" name="AutoShape 24"/>
          <p:cNvCxnSpPr>
            <a:cxnSpLocks noChangeShapeType="1"/>
            <a:stCxn id="162820" idx="1"/>
            <a:endCxn id="162827" idx="3"/>
          </p:cNvCxnSpPr>
          <p:nvPr/>
        </p:nvCxnSpPr>
        <p:spPr bwMode="auto">
          <a:xfrm flipH="1" flipV="1">
            <a:off x="4337108" y="3202633"/>
            <a:ext cx="1435042" cy="114300"/>
          </a:xfrm>
          <a:prstGeom prst="straightConnector1">
            <a:avLst/>
          </a:prstGeom>
          <a:noFill/>
          <a:ln w="28575">
            <a:solidFill>
              <a:schemeClr val="folHlink"/>
            </a:solidFill>
            <a:prstDash val="dash"/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3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Unify(4,5) and Unify(5,8)</a:t>
            </a:r>
          </a:p>
        </p:txBody>
      </p:sp>
      <p:sp>
        <p:nvSpPr>
          <p:cNvPr id="2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2A47-F7EF-1E47-9A38-4AFF24871674}" type="slidenum">
              <a:rPr lang="en-US"/>
              <a:pPr/>
              <a:t>32</a:t>
            </a:fld>
            <a:endParaRPr lang="en-US"/>
          </a:p>
        </p:txBody>
      </p:sp>
      <p:sp>
        <p:nvSpPr>
          <p:cNvPr id="168963" name="Text Box 3"/>
          <p:cNvSpPr txBox="1">
            <a:spLocks noChangeArrowheads="1"/>
          </p:cNvSpPr>
          <p:nvPr/>
        </p:nvSpPr>
        <p:spPr bwMode="auto">
          <a:xfrm>
            <a:off x="5339954" y="2372917"/>
            <a:ext cx="681597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2700" i="1" dirty="0">
                <a:latin typeface="Calibri"/>
                <a:sym typeface="Symbol" charset="2"/>
              </a:rPr>
              <a:t></a:t>
            </a:r>
            <a:r>
              <a:rPr lang="en-US" i="1" dirty="0">
                <a:latin typeface="Calibri"/>
                <a:sym typeface="Symbol" charset="2"/>
              </a:rPr>
              <a:t> :6</a:t>
            </a:r>
          </a:p>
        </p:txBody>
      </p:sp>
      <p:sp>
        <p:nvSpPr>
          <p:cNvPr id="168964" name="Text Box 4"/>
          <p:cNvSpPr txBox="1">
            <a:spLocks noChangeArrowheads="1"/>
          </p:cNvSpPr>
          <p:nvPr/>
        </p:nvSpPr>
        <p:spPr bwMode="auto">
          <a:xfrm>
            <a:off x="5772150" y="3086100"/>
            <a:ext cx="7248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latin typeface="Calibri"/>
                <a:sym typeface="Symbol" charset="2"/>
              </a:rPr>
              <a:t>:7</a:t>
            </a:r>
          </a:p>
        </p:txBody>
      </p:sp>
      <p:cxnSp>
        <p:nvCxnSpPr>
          <p:cNvPr id="168965" name="AutoShape 5"/>
          <p:cNvCxnSpPr>
            <a:cxnSpLocks noChangeShapeType="1"/>
            <a:stCxn id="168963" idx="2"/>
            <a:endCxn id="168964" idx="0"/>
          </p:cNvCxnSpPr>
          <p:nvPr/>
        </p:nvCxnSpPr>
        <p:spPr bwMode="auto">
          <a:xfrm>
            <a:off x="5680753" y="2880748"/>
            <a:ext cx="453836" cy="20535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68966" name="AutoShape 6"/>
          <p:cNvCxnSpPr>
            <a:cxnSpLocks noChangeShapeType="1"/>
            <a:stCxn id="168963" idx="2"/>
            <a:endCxn id="168978" idx="0"/>
          </p:cNvCxnSpPr>
          <p:nvPr/>
        </p:nvCxnSpPr>
        <p:spPr bwMode="auto">
          <a:xfrm flipH="1">
            <a:off x="3371850" y="2880748"/>
            <a:ext cx="2308903" cy="106260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68967" name="AutoShape 7"/>
          <p:cNvCxnSpPr>
            <a:cxnSpLocks noChangeShapeType="1"/>
            <a:stCxn id="168964" idx="2"/>
            <a:endCxn id="168979" idx="0"/>
          </p:cNvCxnSpPr>
          <p:nvPr/>
        </p:nvCxnSpPr>
        <p:spPr bwMode="auto">
          <a:xfrm flipH="1">
            <a:off x="4629150" y="3547765"/>
            <a:ext cx="1505439" cy="39558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68968" name="AutoShape 8"/>
          <p:cNvCxnSpPr>
            <a:cxnSpLocks noChangeShapeType="1"/>
            <a:stCxn id="168964" idx="2"/>
            <a:endCxn id="168980" idx="0"/>
          </p:cNvCxnSpPr>
          <p:nvPr/>
        </p:nvCxnSpPr>
        <p:spPr bwMode="auto">
          <a:xfrm>
            <a:off x="6134589" y="3547765"/>
            <a:ext cx="780561" cy="3384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68969" name="Text Box 9"/>
          <p:cNvSpPr txBox="1">
            <a:spLocks noChangeArrowheads="1"/>
          </p:cNvSpPr>
          <p:nvPr/>
        </p:nvSpPr>
        <p:spPr bwMode="auto">
          <a:xfrm>
            <a:off x="2807494" y="2315767"/>
            <a:ext cx="681597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2700" i="1" dirty="0">
                <a:latin typeface="Calibri"/>
                <a:sym typeface="Symbol" charset="2"/>
              </a:rPr>
              <a:t></a:t>
            </a:r>
            <a:r>
              <a:rPr lang="en-US" i="1" dirty="0">
                <a:latin typeface="Calibri"/>
                <a:sym typeface="Symbol" charset="2"/>
              </a:rPr>
              <a:t> :1</a:t>
            </a:r>
          </a:p>
        </p:txBody>
      </p:sp>
      <p:sp>
        <p:nvSpPr>
          <p:cNvPr id="168970" name="Text Box 10"/>
          <p:cNvSpPr txBox="1">
            <a:spLocks noChangeArrowheads="1"/>
          </p:cNvSpPr>
          <p:nvPr/>
        </p:nvSpPr>
        <p:spPr bwMode="auto">
          <a:xfrm>
            <a:off x="1943100" y="2971800"/>
            <a:ext cx="78233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latin typeface="Calibri"/>
                <a:sym typeface="Symbol" charset="2"/>
              </a:rPr>
              <a:t>list:2</a:t>
            </a:r>
          </a:p>
        </p:txBody>
      </p:sp>
      <p:sp>
        <p:nvSpPr>
          <p:cNvPr id="168971" name="Text Box 11"/>
          <p:cNvSpPr txBox="1">
            <a:spLocks noChangeArrowheads="1"/>
          </p:cNvSpPr>
          <p:nvPr/>
        </p:nvSpPr>
        <p:spPr bwMode="auto">
          <a:xfrm>
            <a:off x="3543301" y="2971800"/>
            <a:ext cx="79380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latin typeface="Calibri"/>
                <a:sym typeface="Symbol" charset="2"/>
              </a:rPr>
              <a:t></a:t>
            </a:r>
            <a:r>
              <a:rPr lang="en-US" i="1" dirty="0">
                <a:latin typeface="Calibri"/>
              </a:rPr>
              <a:t> :3</a:t>
            </a:r>
          </a:p>
        </p:txBody>
      </p:sp>
      <p:cxnSp>
        <p:nvCxnSpPr>
          <p:cNvPr id="168972" name="AutoShape 12"/>
          <p:cNvCxnSpPr>
            <a:cxnSpLocks noChangeShapeType="1"/>
            <a:stCxn id="168969" idx="2"/>
            <a:endCxn id="168970" idx="0"/>
          </p:cNvCxnSpPr>
          <p:nvPr/>
        </p:nvCxnSpPr>
        <p:spPr bwMode="auto">
          <a:xfrm flipH="1">
            <a:off x="2334265" y="2823598"/>
            <a:ext cx="814028" cy="14820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68973" name="AutoShape 13"/>
          <p:cNvCxnSpPr>
            <a:cxnSpLocks noChangeShapeType="1"/>
            <a:stCxn id="168969" idx="2"/>
            <a:endCxn id="168971" idx="0"/>
          </p:cNvCxnSpPr>
          <p:nvPr/>
        </p:nvCxnSpPr>
        <p:spPr bwMode="auto">
          <a:xfrm>
            <a:off x="3148293" y="2823598"/>
            <a:ext cx="791912" cy="14820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68974" name="AutoShape 14"/>
          <p:cNvCxnSpPr>
            <a:cxnSpLocks noChangeShapeType="1"/>
            <a:stCxn id="168970" idx="2"/>
            <a:endCxn id="168980" idx="1"/>
          </p:cNvCxnSpPr>
          <p:nvPr/>
        </p:nvCxnSpPr>
        <p:spPr bwMode="auto">
          <a:xfrm>
            <a:off x="2334265" y="3433465"/>
            <a:ext cx="4180835" cy="6835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68976" name="AutoShape 16"/>
          <p:cNvCxnSpPr>
            <a:cxnSpLocks noChangeShapeType="1"/>
            <a:stCxn id="168971" idx="2"/>
            <a:endCxn id="168978" idx="0"/>
          </p:cNvCxnSpPr>
          <p:nvPr/>
        </p:nvCxnSpPr>
        <p:spPr bwMode="auto">
          <a:xfrm flipH="1">
            <a:off x="3371850" y="3433465"/>
            <a:ext cx="568355" cy="50988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68977" name="AutoShape 17"/>
          <p:cNvCxnSpPr>
            <a:cxnSpLocks noChangeShapeType="1"/>
            <a:stCxn id="168971" idx="2"/>
            <a:endCxn id="168979" idx="0"/>
          </p:cNvCxnSpPr>
          <p:nvPr/>
        </p:nvCxnSpPr>
        <p:spPr bwMode="auto">
          <a:xfrm>
            <a:off x="3940205" y="3433465"/>
            <a:ext cx="688945" cy="50988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68978" name="Text Box 18"/>
          <p:cNvSpPr txBox="1">
            <a:spLocks noChangeArrowheads="1"/>
          </p:cNvSpPr>
          <p:nvPr/>
        </p:nvSpPr>
        <p:spPr bwMode="auto">
          <a:xfrm>
            <a:off x="2971800" y="3943350"/>
            <a:ext cx="8001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solidFill>
                  <a:schemeClr val="tx2"/>
                </a:solidFill>
                <a:latin typeface="Calibri"/>
                <a:sym typeface="Symbol" charset="2"/>
              </a:rPr>
              <a:t>2:4</a:t>
            </a:r>
          </a:p>
        </p:txBody>
      </p:sp>
      <p:sp>
        <p:nvSpPr>
          <p:cNvPr id="168979" name="Text Box 19"/>
          <p:cNvSpPr txBox="1">
            <a:spLocks noChangeArrowheads="1"/>
          </p:cNvSpPr>
          <p:nvPr/>
        </p:nvSpPr>
        <p:spPr bwMode="auto">
          <a:xfrm>
            <a:off x="4229100" y="3943350"/>
            <a:ext cx="8001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solidFill>
                  <a:schemeClr val="tx2"/>
                </a:solidFill>
                <a:latin typeface="Calibri"/>
                <a:sym typeface="Symbol" charset="2"/>
              </a:rPr>
              <a:t>3:5</a:t>
            </a:r>
          </a:p>
        </p:txBody>
      </p:sp>
      <p:sp>
        <p:nvSpPr>
          <p:cNvPr id="168980" name="Text Box 20"/>
          <p:cNvSpPr txBox="1">
            <a:spLocks noChangeArrowheads="1"/>
          </p:cNvSpPr>
          <p:nvPr/>
        </p:nvSpPr>
        <p:spPr bwMode="auto">
          <a:xfrm>
            <a:off x="6515100" y="3886200"/>
            <a:ext cx="8001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solidFill>
                  <a:schemeClr val="tx2"/>
                </a:solidFill>
                <a:latin typeface="Calibri"/>
                <a:sym typeface="Symbol" charset="2"/>
              </a:rPr>
              <a:t>1:8</a:t>
            </a:r>
          </a:p>
        </p:txBody>
      </p:sp>
      <p:cxnSp>
        <p:nvCxnSpPr>
          <p:cNvPr id="168981" name="AutoShape 21"/>
          <p:cNvCxnSpPr>
            <a:cxnSpLocks noChangeShapeType="1"/>
            <a:stCxn id="168963" idx="1"/>
            <a:endCxn id="168969" idx="3"/>
          </p:cNvCxnSpPr>
          <p:nvPr/>
        </p:nvCxnSpPr>
        <p:spPr bwMode="auto">
          <a:xfrm flipH="1" flipV="1">
            <a:off x="3489091" y="2569683"/>
            <a:ext cx="1850863" cy="57150"/>
          </a:xfrm>
          <a:prstGeom prst="straightConnector1">
            <a:avLst/>
          </a:prstGeom>
          <a:noFill/>
          <a:ln w="28575">
            <a:solidFill>
              <a:schemeClr val="folHlink"/>
            </a:solidFill>
            <a:prstDash val="dash"/>
            <a:round/>
            <a:headEnd/>
            <a:tailEnd type="triangle" w="med" len="med"/>
          </a:ln>
          <a:effectLst/>
        </p:spPr>
      </p:cxnSp>
      <p:sp>
        <p:nvSpPr>
          <p:cNvPr id="168982" name="Text Box 22"/>
          <p:cNvSpPr txBox="1">
            <a:spLocks noChangeArrowheads="1"/>
          </p:cNvSpPr>
          <p:nvPr/>
        </p:nvSpPr>
        <p:spPr bwMode="auto">
          <a:xfrm>
            <a:off x="1828800" y="1415207"/>
            <a:ext cx="33718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Calibri"/>
              </a:rPr>
              <a:t>6--1, </a:t>
            </a:r>
            <a:r>
              <a:rPr lang="en-US" dirty="0">
                <a:solidFill>
                  <a:schemeClr val="accent2"/>
                </a:solidFill>
                <a:latin typeface="Calibri"/>
              </a:rPr>
              <a:t>4--2</a:t>
            </a:r>
            <a:r>
              <a:rPr lang="en-US" dirty="0">
                <a:latin typeface="Calibri"/>
              </a:rPr>
              <a:t>, 7--3, </a:t>
            </a:r>
            <a:r>
              <a:rPr lang="en-US" dirty="0">
                <a:solidFill>
                  <a:schemeClr val="accent2"/>
                </a:solidFill>
                <a:latin typeface="Calibri"/>
              </a:rPr>
              <a:t>5--4</a:t>
            </a:r>
            <a:r>
              <a:rPr lang="en-US" dirty="0">
                <a:latin typeface="Calibri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Calibri"/>
              </a:rPr>
              <a:t>8--5</a:t>
            </a:r>
            <a:endParaRPr lang="en-US" dirty="0">
              <a:latin typeface="Calibri"/>
            </a:endParaRPr>
          </a:p>
        </p:txBody>
      </p:sp>
      <p:cxnSp>
        <p:nvCxnSpPr>
          <p:cNvPr id="168983" name="AutoShape 23"/>
          <p:cNvCxnSpPr>
            <a:cxnSpLocks noChangeShapeType="1"/>
            <a:stCxn id="168978" idx="1"/>
            <a:endCxn id="168970" idx="3"/>
          </p:cNvCxnSpPr>
          <p:nvPr/>
        </p:nvCxnSpPr>
        <p:spPr bwMode="auto">
          <a:xfrm flipH="1" flipV="1">
            <a:off x="2725430" y="3202633"/>
            <a:ext cx="246370" cy="971550"/>
          </a:xfrm>
          <a:prstGeom prst="straightConnector1">
            <a:avLst/>
          </a:prstGeom>
          <a:noFill/>
          <a:ln w="28575">
            <a:solidFill>
              <a:schemeClr val="folHlink"/>
            </a:solidFill>
            <a:prstDash val="dash"/>
            <a:round/>
            <a:headEnd/>
            <a:tailEnd type="triangle" w="med" len="med"/>
          </a:ln>
          <a:effectLst/>
        </p:spPr>
      </p:cxnSp>
      <p:cxnSp>
        <p:nvCxnSpPr>
          <p:cNvPr id="168984" name="AutoShape 24"/>
          <p:cNvCxnSpPr>
            <a:cxnSpLocks noChangeShapeType="1"/>
            <a:stCxn id="168964" idx="1"/>
            <a:endCxn id="168971" idx="3"/>
          </p:cNvCxnSpPr>
          <p:nvPr/>
        </p:nvCxnSpPr>
        <p:spPr bwMode="auto">
          <a:xfrm flipH="1" flipV="1">
            <a:off x="4337108" y="3202633"/>
            <a:ext cx="1435042" cy="114300"/>
          </a:xfrm>
          <a:prstGeom prst="straightConnector1">
            <a:avLst/>
          </a:prstGeom>
          <a:noFill/>
          <a:ln w="28575">
            <a:solidFill>
              <a:schemeClr val="folHlink"/>
            </a:solidFill>
            <a:prstDash val="dash"/>
            <a:round/>
            <a:headEnd/>
            <a:tailEnd type="triangle" w="med" len="med"/>
          </a:ln>
          <a:effectLst/>
        </p:spPr>
      </p:cxnSp>
      <p:cxnSp>
        <p:nvCxnSpPr>
          <p:cNvPr id="168986" name="AutoShape 26"/>
          <p:cNvCxnSpPr>
            <a:cxnSpLocks noChangeShapeType="1"/>
            <a:stCxn id="168979" idx="2"/>
            <a:endCxn id="168978" idx="3"/>
          </p:cNvCxnSpPr>
          <p:nvPr/>
        </p:nvCxnSpPr>
        <p:spPr bwMode="auto">
          <a:xfrm rot="5400000" flipH="1">
            <a:off x="4085109" y="3860974"/>
            <a:ext cx="230832" cy="857250"/>
          </a:xfrm>
          <a:prstGeom prst="curvedConnector4">
            <a:avLst>
              <a:gd name="adj1" fmla="val -99033"/>
              <a:gd name="adj2" fmla="val 73333"/>
            </a:avLst>
          </a:prstGeom>
          <a:noFill/>
          <a:ln w="28575">
            <a:solidFill>
              <a:schemeClr val="folHlink"/>
            </a:solidFill>
            <a:prstDash val="dash"/>
            <a:round/>
            <a:headEnd/>
            <a:tailEnd type="triangle" w="med" len="med"/>
          </a:ln>
          <a:effectLst/>
        </p:spPr>
      </p:cxnSp>
      <p:cxnSp>
        <p:nvCxnSpPr>
          <p:cNvPr id="168987" name="AutoShape 27"/>
          <p:cNvCxnSpPr>
            <a:cxnSpLocks noChangeShapeType="1"/>
            <a:stCxn id="168980" idx="2"/>
            <a:endCxn id="168979" idx="2"/>
          </p:cNvCxnSpPr>
          <p:nvPr/>
        </p:nvCxnSpPr>
        <p:spPr bwMode="auto">
          <a:xfrm rot="5400000">
            <a:off x="5743575" y="3233440"/>
            <a:ext cx="57150" cy="2286000"/>
          </a:xfrm>
          <a:prstGeom prst="curvedConnector3">
            <a:avLst>
              <a:gd name="adj1" fmla="val 500000"/>
            </a:avLst>
          </a:prstGeom>
          <a:noFill/>
          <a:ln w="28575">
            <a:solidFill>
              <a:schemeClr val="folHlink"/>
            </a:solidFill>
            <a:prstDash val="dash"/>
            <a:round/>
            <a:headEnd/>
            <a:tailEnd type="triangle" w="med" len="med"/>
          </a:ln>
          <a:effectLst/>
        </p:spPr>
      </p:cxnSp>
      <p:sp>
        <p:nvSpPr>
          <p:cNvPr id="168988" name="Text Box 28"/>
          <p:cNvSpPr txBox="1">
            <a:spLocks noChangeArrowheads="1"/>
          </p:cNvSpPr>
          <p:nvPr/>
        </p:nvSpPr>
        <p:spPr bwMode="auto">
          <a:xfrm>
            <a:off x="5543550" y="1186369"/>
            <a:ext cx="2171700" cy="120032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l">
              <a:buFontTx/>
              <a:buChar char="•"/>
            </a:pPr>
            <a:r>
              <a:rPr lang="en-US" i="1" dirty="0">
                <a:latin typeface="Calibri"/>
              </a:rPr>
              <a:t> list(</a:t>
            </a:r>
            <a:r>
              <a:rPr lang="en-US" i="1" dirty="0">
                <a:solidFill>
                  <a:schemeClr val="tx2"/>
                </a:solidFill>
                <a:latin typeface="Calibri"/>
                <a:sym typeface="Symbol" charset="2"/>
              </a:rPr>
              <a:t>1)</a:t>
            </a:r>
          </a:p>
          <a:p>
            <a:pPr algn="l">
              <a:buFontTx/>
              <a:buChar char="•"/>
            </a:pPr>
            <a:r>
              <a:rPr lang="en-US" i="1" dirty="0">
                <a:solidFill>
                  <a:schemeClr val="tx2"/>
                </a:solidFill>
                <a:latin typeface="Calibri"/>
                <a:sym typeface="Symbol" charset="2"/>
              </a:rPr>
              <a:t> = </a:t>
            </a:r>
            <a:r>
              <a:rPr lang="en-US" i="1" dirty="0">
                <a:latin typeface="Calibri"/>
              </a:rPr>
              <a:t>list(</a:t>
            </a:r>
            <a:r>
              <a:rPr lang="en-US" i="1" dirty="0">
                <a:solidFill>
                  <a:schemeClr val="tx2"/>
                </a:solidFill>
                <a:latin typeface="Calibri"/>
                <a:sym typeface="Symbol" charset="2"/>
              </a:rPr>
              <a:t>2)</a:t>
            </a:r>
          </a:p>
          <a:p>
            <a:pPr algn="l">
              <a:buFontTx/>
              <a:buChar char="•"/>
            </a:pPr>
            <a:r>
              <a:rPr lang="en-US" i="1" dirty="0">
                <a:solidFill>
                  <a:schemeClr val="tx2"/>
                </a:solidFill>
                <a:latin typeface="Calibri"/>
                <a:sym typeface="Symbol" charset="2"/>
              </a:rPr>
              <a:t> = list(list(1))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8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82" grpId="0"/>
      <p:bldP spid="168988" grpId="0" build="p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Occur Check</a:t>
            </a:r>
          </a:p>
        </p:txBody>
      </p:sp>
      <p:sp>
        <p:nvSpPr>
          <p:cNvPr id="177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Our unification algorithm creates a cycle in </a:t>
            </a:r>
            <a:r>
              <a:rPr lang="en-US" i="1"/>
              <a:t>find</a:t>
            </a:r>
            <a:r>
              <a:rPr lang="en-US"/>
              <a:t> for some inputs</a:t>
            </a:r>
          </a:p>
          <a:p>
            <a:pPr>
              <a:lnSpc>
                <a:spcPct val="90000"/>
              </a:lnSpc>
            </a:pPr>
            <a:r>
              <a:rPr lang="en-US"/>
              <a:t>The cycle leads to an infinite loop. Note that Algorithm 6.32 in the Purple Dragon book has this bug</a:t>
            </a:r>
          </a:p>
          <a:p>
            <a:pPr>
              <a:lnSpc>
                <a:spcPct val="90000"/>
              </a:lnSpc>
            </a:pPr>
            <a:r>
              <a:rPr lang="en-US"/>
              <a:t>A solution to this is to unify only if no cycles are created: the </a:t>
            </a:r>
            <a:r>
              <a:rPr lang="en-US" i="1"/>
              <a:t>occur check</a:t>
            </a:r>
          </a:p>
          <a:p>
            <a:pPr>
              <a:lnSpc>
                <a:spcPct val="90000"/>
              </a:lnSpc>
            </a:pPr>
            <a:r>
              <a:rPr lang="en-US"/>
              <a:t>Makes unification slower but correct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D2F70-7ABB-F747-9712-CDF7ACBD18FE}" type="slidenum">
              <a:rPr lang="en-US"/>
              <a:pPr/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Recursive types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>
          <a:xfrm>
            <a:off x="1657350" y="1485900"/>
            <a:ext cx="5829300" cy="1371600"/>
          </a:xfrm>
        </p:spPr>
        <p:txBody>
          <a:bodyPr/>
          <a:lstStyle/>
          <a:p>
            <a:r>
              <a:rPr lang="en-US" dirty="0"/>
              <a:t>Recursive types arise naturally in PLs</a:t>
            </a:r>
          </a:p>
          <a:p>
            <a:r>
              <a:rPr lang="en-US" dirty="0"/>
              <a:t>For example, in pseudo-C:</a:t>
            </a:r>
          </a:p>
          <a:p>
            <a:pPr lvl="1">
              <a:buFontTx/>
              <a:buNone/>
            </a:pPr>
            <a:r>
              <a:rPr lang="en-US" i="1" dirty="0" err="1">
                <a:solidFill>
                  <a:schemeClr val="tx2"/>
                </a:solidFill>
                <a:latin typeface="Calibri"/>
              </a:rPr>
              <a:t>struct</a:t>
            </a:r>
            <a:r>
              <a:rPr lang="en-US" i="1" dirty="0">
                <a:solidFill>
                  <a:schemeClr val="tx2"/>
                </a:solidFill>
                <a:latin typeface="Calibri"/>
              </a:rPr>
              <a:t> cell   {   </a:t>
            </a:r>
            <a:r>
              <a:rPr lang="en-US" i="1" dirty="0" err="1">
                <a:latin typeface="Calibri"/>
              </a:rPr>
              <a:t>int</a:t>
            </a:r>
            <a:r>
              <a:rPr lang="en-US" i="1" dirty="0">
                <a:latin typeface="Calibri"/>
              </a:rPr>
              <a:t> info;  </a:t>
            </a:r>
            <a:r>
              <a:rPr lang="en-US" i="1" dirty="0" err="1">
                <a:latin typeface="Calibri"/>
              </a:rPr>
              <a:t>cell_t</a:t>
            </a:r>
            <a:r>
              <a:rPr lang="en-US" i="1" dirty="0">
                <a:latin typeface="Calibri"/>
              </a:rPr>
              <a:t> *next; }  </a:t>
            </a:r>
            <a:r>
              <a:rPr lang="en-US" i="1" dirty="0" err="1">
                <a:latin typeface="Calibri"/>
              </a:rPr>
              <a:t>cell_t</a:t>
            </a:r>
            <a:r>
              <a:rPr lang="en-US" i="1" dirty="0">
                <a:latin typeface="Calibri"/>
              </a:rPr>
              <a:t>;</a:t>
            </a:r>
          </a:p>
        </p:txBody>
      </p:sp>
      <p:sp>
        <p:nvSpPr>
          <p:cNvPr id="3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26124-61D3-A34E-B7D6-1912419A7604}" type="slidenum">
              <a:rPr lang="en-US"/>
              <a:pPr/>
              <a:t>34</a:t>
            </a:fld>
            <a:endParaRPr lang="en-US"/>
          </a:p>
        </p:txBody>
      </p:sp>
      <p:grpSp>
        <p:nvGrpSpPr>
          <p:cNvPr id="75809" name="Group 33"/>
          <p:cNvGrpSpPr>
            <a:grpSpLocks/>
          </p:cNvGrpSpPr>
          <p:nvPr/>
        </p:nvGrpSpPr>
        <p:grpSpPr bwMode="auto">
          <a:xfrm>
            <a:off x="1119187" y="2901556"/>
            <a:ext cx="2986088" cy="1752601"/>
            <a:chOff x="346" y="2436"/>
            <a:chExt cx="2508" cy="1472"/>
          </a:xfrm>
        </p:grpSpPr>
        <p:sp>
          <p:nvSpPr>
            <p:cNvPr id="75793" name="Text Box 17"/>
            <p:cNvSpPr txBox="1">
              <a:spLocks noChangeArrowheads="1"/>
            </p:cNvSpPr>
            <p:nvPr/>
          </p:nvSpPr>
          <p:spPr bwMode="auto">
            <a:xfrm>
              <a:off x="1234" y="2437"/>
              <a:ext cx="658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sz="1800" i="1" dirty="0">
                  <a:latin typeface="Calibri"/>
                  <a:sym typeface="Symbol" charset="2"/>
                </a:rPr>
                <a:t>record</a:t>
              </a:r>
            </a:p>
          </p:txBody>
        </p:sp>
        <p:sp>
          <p:nvSpPr>
            <p:cNvPr id="75794" name="Text Box 18"/>
            <p:cNvSpPr txBox="1">
              <a:spLocks noChangeArrowheads="1"/>
            </p:cNvSpPr>
            <p:nvPr/>
          </p:nvSpPr>
          <p:spPr bwMode="auto">
            <a:xfrm>
              <a:off x="799" y="2911"/>
              <a:ext cx="330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r>
                <a:rPr lang="en-US" sz="1800" i="1" dirty="0">
                  <a:latin typeface="Calibri"/>
                  <a:sym typeface="Symbol" charset="2"/>
                </a:rPr>
                <a:t></a:t>
              </a:r>
            </a:p>
          </p:txBody>
        </p:sp>
        <p:cxnSp>
          <p:nvCxnSpPr>
            <p:cNvPr id="75795" name="AutoShape 19"/>
            <p:cNvCxnSpPr>
              <a:cxnSpLocks noChangeShapeType="1"/>
              <a:stCxn id="75793" idx="2"/>
              <a:endCxn id="75794" idx="0"/>
            </p:cNvCxnSpPr>
            <p:nvPr/>
          </p:nvCxnSpPr>
          <p:spPr bwMode="auto">
            <a:xfrm flipH="1">
              <a:off x="964" y="2747"/>
              <a:ext cx="599" cy="16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75796" name="Text Box 20"/>
            <p:cNvSpPr txBox="1">
              <a:spLocks noChangeArrowheads="1"/>
            </p:cNvSpPr>
            <p:nvPr/>
          </p:nvSpPr>
          <p:spPr bwMode="auto">
            <a:xfrm>
              <a:off x="2089" y="2886"/>
              <a:ext cx="261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sz="1800" i="1" dirty="0">
                  <a:latin typeface="Calibri"/>
                  <a:sym typeface="Symbol" charset="2"/>
                </a:rPr>
                <a:t></a:t>
              </a:r>
            </a:p>
          </p:txBody>
        </p:sp>
        <p:sp>
          <p:nvSpPr>
            <p:cNvPr id="75797" name="Text Box 21"/>
            <p:cNvSpPr txBox="1">
              <a:spLocks noChangeArrowheads="1"/>
            </p:cNvSpPr>
            <p:nvPr/>
          </p:nvSpPr>
          <p:spPr bwMode="auto">
            <a:xfrm>
              <a:off x="838" y="3253"/>
              <a:ext cx="711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sz="1800" i="1" dirty="0">
                  <a:latin typeface="Calibri"/>
                </a:rPr>
                <a:t>integer</a:t>
              </a:r>
            </a:p>
          </p:txBody>
        </p:sp>
        <p:cxnSp>
          <p:nvCxnSpPr>
            <p:cNvPr id="75798" name="AutoShape 22"/>
            <p:cNvCxnSpPr>
              <a:cxnSpLocks noChangeShapeType="1"/>
              <a:stCxn id="75793" idx="2"/>
              <a:endCxn id="75796" idx="0"/>
            </p:cNvCxnSpPr>
            <p:nvPr/>
          </p:nvCxnSpPr>
          <p:spPr bwMode="auto">
            <a:xfrm>
              <a:off x="1563" y="2747"/>
              <a:ext cx="656" cy="13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5799" name="AutoShape 23"/>
            <p:cNvCxnSpPr>
              <a:cxnSpLocks noChangeShapeType="1"/>
              <a:stCxn id="75794" idx="2"/>
              <a:endCxn id="75797" idx="0"/>
            </p:cNvCxnSpPr>
            <p:nvPr/>
          </p:nvCxnSpPr>
          <p:spPr bwMode="auto">
            <a:xfrm>
              <a:off x="964" y="3221"/>
              <a:ext cx="229" cy="3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75800" name="Text Box 24"/>
            <p:cNvSpPr txBox="1">
              <a:spLocks noChangeArrowheads="1"/>
            </p:cNvSpPr>
            <p:nvPr/>
          </p:nvSpPr>
          <p:spPr bwMode="auto">
            <a:xfrm>
              <a:off x="670" y="2436"/>
              <a:ext cx="655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sz="1800" i="1" dirty="0">
                  <a:latin typeface="Calibri"/>
                </a:rPr>
                <a:t>cell</a:t>
              </a:r>
              <a:r>
                <a:rPr lang="en-US" sz="1500" dirty="0">
                  <a:latin typeface="Consolas" panose="020B0609020204030204" pitchFamily="49" charset="0"/>
                </a:rPr>
                <a:t> </a:t>
              </a:r>
              <a:r>
                <a:rPr lang="en-US" sz="1800" i="1" dirty="0">
                  <a:latin typeface="Calibri"/>
                  <a:sym typeface="Symbol" charset="2"/>
                </a:rPr>
                <a:t>= </a:t>
              </a:r>
            </a:p>
          </p:txBody>
        </p:sp>
        <p:sp>
          <p:nvSpPr>
            <p:cNvPr id="75801" name="Text Box 25"/>
            <p:cNvSpPr txBox="1">
              <a:spLocks noChangeArrowheads="1"/>
            </p:cNvSpPr>
            <p:nvPr/>
          </p:nvSpPr>
          <p:spPr bwMode="auto">
            <a:xfrm>
              <a:off x="346" y="3254"/>
              <a:ext cx="456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sz="1800" i="1" dirty="0">
                  <a:latin typeface="Calibri"/>
                </a:rPr>
                <a:t>info</a:t>
              </a:r>
            </a:p>
          </p:txBody>
        </p:sp>
        <p:sp>
          <p:nvSpPr>
            <p:cNvPr id="75802" name="Text Box 26"/>
            <p:cNvSpPr txBox="1">
              <a:spLocks noChangeArrowheads="1"/>
            </p:cNvSpPr>
            <p:nvPr/>
          </p:nvSpPr>
          <p:spPr bwMode="auto">
            <a:xfrm>
              <a:off x="2136" y="3253"/>
              <a:ext cx="718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sz="1800" i="1" dirty="0">
                  <a:latin typeface="Calibri"/>
                </a:rPr>
                <a:t>pointer</a:t>
              </a:r>
            </a:p>
          </p:txBody>
        </p:sp>
        <p:sp>
          <p:nvSpPr>
            <p:cNvPr id="75803" name="Text Box 27"/>
            <p:cNvSpPr txBox="1">
              <a:spLocks noChangeArrowheads="1"/>
            </p:cNvSpPr>
            <p:nvPr/>
          </p:nvSpPr>
          <p:spPr bwMode="auto">
            <a:xfrm>
              <a:off x="2291" y="3598"/>
              <a:ext cx="416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sz="1800" i="1" dirty="0">
                  <a:latin typeface="Calibri"/>
                </a:rPr>
                <a:t>cell</a:t>
              </a:r>
            </a:p>
          </p:txBody>
        </p:sp>
        <p:cxnSp>
          <p:nvCxnSpPr>
            <p:cNvPr id="75804" name="AutoShape 28"/>
            <p:cNvCxnSpPr>
              <a:cxnSpLocks noChangeShapeType="1"/>
              <a:stCxn id="75794" idx="2"/>
              <a:endCxn id="75801" idx="0"/>
            </p:cNvCxnSpPr>
            <p:nvPr/>
          </p:nvCxnSpPr>
          <p:spPr bwMode="auto">
            <a:xfrm flipH="1">
              <a:off x="574" y="3221"/>
              <a:ext cx="390" cy="3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75805" name="Text Box 29"/>
            <p:cNvSpPr txBox="1">
              <a:spLocks noChangeArrowheads="1"/>
            </p:cNvSpPr>
            <p:nvPr/>
          </p:nvSpPr>
          <p:spPr bwMode="auto">
            <a:xfrm>
              <a:off x="1592" y="3253"/>
              <a:ext cx="492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sz="1800" i="1" dirty="0">
                  <a:latin typeface="Calibri"/>
                </a:rPr>
                <a:t>next</a:t>
              </a:r>
            </a:p>
          </p:txBody>
        </p:sp>
        <p:cxnSp>
          <p:nvCxnSpPr>
            <p:cNvPr id="75806" name="AutoShape 30"/>
            <p:cNvCxnSpPr>
              <a:cxnSpLocks noChangeShapeType="1"/>
              <a:stCxn id="75796" idx="2"/>
              <a:endCxn id="75805" idx="0"/>
            </p:cNvCxnSpPr>
            <p:nvPr/>
          </p:nvCxnSpPr>
          <p:spPr bwMode="auto">
            <a:xfrm flipH="1">
              <a:off x="1838" y="3196"/>
              <a:ext cx="382" cy="5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5807" name="AutoShape 31"/>
            <p:cNvCxnSpPr>
              <a:cxnSpLocks noChangeShapeType="1"/>
              <a:stCxn id="75796" idx="2"/>
              <a:endCxn id="75802" idx="0"/>
            </p:cNvCxnSpPr>
            <p:nvPr/>
          </p:nvCxnSpPr>
          <p:spPr bwMode="auto">
            <a:xfrm>
              <a:off x="2220" y="3196"/>
              <a:ext cx="275" cy="5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5808" name="AutoShape 32"/>
            <p:cNvCxnSpPr>
              <a:cxnSpLocks noChangeShapeType="1"/>
              <a:stCxn id="75802" idx="2"/>
              <a:endCxn id="75803" idx="0"/>
            </p:cNvCxnSpPr>
            <p:nvPr/>
          </p:nvCxnSpPr>
          <p:spPr bwMode="auto">
            <a:xfrm>
              <a:off x="2495" y="3563"/>
              <a:ext cx="4" cy="3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75811" name="Text Box 35"/>
          <p:cNvSpPr txBox="1">
            <a:spLocks noChangeArrowheads="1"/>
          </p:cNvSpPr>
          <p:nvPr/>
        </p:nvSpPr>
        <p:spPr bwMode="auto">
          <a:xfrm>
            <a:off x="5318304" y="2845476"/>
            <a:ext cx="78386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800" i="1" dirty="0">
                <a:latin typeface="Calibri"/>
                <a:sym typeface="Symbol" charset="2"/>
              </a:rPr>
              <a:t>record</a:t>
            </a:r>
          </a:p>
        </p:txBody>
      </p:sp>
      <p:sp>
        <p:nvSpPr>
          <p:cNvPr id="75812" name="Text Box 36"/>
          <p:cNvSpPr txBox="1">
            <a:spLocks noChangeArrowheads="1"/>
          </p:cNvSpPr>
          <p:nvPr/>
        </p:nvSpPr>
        <p:spPr bwMode="auto">
          <a:xfrm>
            <a:off x="4801792" y="3409832"/>
            <a:ext cx="3929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r>
              <a:rPr lang="en-US" sz="1800" i="1" dirty="0">
                <a:latin typeface="Calibri"/>
                <a:sym typeface="Symbol" charset="2"/>
              </a:rPr>
              <a:t></a:t>
            </a:r>
          </a:p>
        </p:txBody>
      </p:sp>
      <p:cxnSp>
        <p:nvCxnSpPr>
          <p:cNvPr id="75813" name="AutoShape 37"/>
          <p:cNvCxnSpPr>
            <a:cxnSpLocks noChangeShapeType="1"/>
            <a:stCxn id="75811" idx="2"/>
            <a:endCxn id="75812" idx="0"/>
          </p:cNvCxnSpPr>
          <p:nvPr/>
        </p:nvCxnSpPr>
        <p:spPr bwMode="auto">
          <a:xfrm flipH="1">
            <a:off x="4998245" y="3214808"/>
            <a:ext cx="711994" cy="1950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75814" name="Text Box 38"/>
          <p:cNvSpPr txBox="1">
            <a:spLocks noChangeArrowheads="1"/>
          </p:cNvSpPr>
          <p:nvPr/>
        </p:nvSpPr>
        <p:spPr bwMode="auto">
          <a:xfrm>
            <a:off x="6338612" y="3380066"/>
            <a:ext cx="3113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800" i="1" dirty="0">
                <a:latin typeface="Calibri"/>
                <a:sym typeface="Symbol" charset="2"/>
              </a:rPr>
              <a:t></a:t>
            </a:r>
          </a:p>
        </p:txBody>
      </p:sp>
      <p:sp>
        <p:nvSpPr>
          <p:cNvPr id="75815" name="Text Box 39"/>
          <p:cNvSpPr txBox="1">
            <a:spLocks noChangeArrowheads="1"/>
          </p:cNvSpPr>
          <p:nvPr/>
        </p:nvSpPr>
        <p:spPr bwMode="auto">
          <a:xfrm>
            <a:off x="4848703" y="3817026"/>
            <a:ext cx="84677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800" i="1" dirty="0">
                <a:latin typeface="Calibri"/>
              </a:rPr>
              <a:t>integer</a:t>
            </a:r>
          </a:p>
        </p:txBody>
      </p:sp>
      <p:cxnSp>
        <p:nvCxnSpPr>
          <p:cNvPr id="75816" name="AutoShape 40"/>
          <p:cNvCxnSpPr>
            <a:cxnSpLocks noChangeShapeType="1"/>
            <a:stCxn id="75811" idx="2"/>
            <a:endCxn id="75814" idx="0"/>
          </p:cNvCxnSpPr>
          <p:nvPr/>
        </p:nvCxnSpPr>
        <p:spPr bwMode="auto">
          <a:xfrm>
            <a:off x="5710239" y="3214808"/>
            <a:ext cx="784025" cy="16525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5817" name="AutoShape 41"/>
          <p:cNvCxnSpPr>
            <a:cxnSpLocks noChangeShapeType="1"/>
            <a:stCxn id="75812" idx="2"/>
            <a:endCxn id="75815" idx="0"/>
          </p:cNvCxnSpPr>
          <p:nvPr/>
        </p:nvCxnSpPr>
        <p:spPr bwMode="auto">
          <a:xfrm>
            <a:off x="4998245" y="3779164"/>
            <a:ext cx="273844" cy="378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75818" name="Text Box 42"/>
          <p:cNvSpPr txBox="1">
            <a:spLocks noChangeArrowheads="1"/>
          </p:cNvSpPr>
          <p:nvPr/>
        </p:nvSpPr>
        <p:spPr bwMode="auto">
          <a:xfrm>
            <a:off x="4582858" y="2844285"/>
            <a:ext cx="9093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800" i="1" dirty="0" err="1">
                <a:latin typeface="Calibri"/>
              </a:rPr>
              <a:t>cell_t</a:t>
            </a:r>
            <a:r>
              <a:rPr lang="en-US" sz="1800" i="1" dirty="0">
                <a:latin typeface="Calibri"/>
                <a:sym typeface="Symbol" charset="2"/>
              </a:rPr>
              <a:t> = </a:t>
            </a:r>
          </a:p>
        </p:txBody>
      </p:sp>
      <p:sp>
        <p:nvSpPr>
          <p:cNvPr id="75819" name="Text Box 43"/>
          <p:cNvSpPr txBox="1">
            <a:spLocks noChangeArrowheads="1"/>
          </p:cNvSpPr>
          <p:nvPr/>
        </p:nvSpPr>
        <p:spPr bwMode="auto">
          <a:xfrm>
            <a:off x="4262640" y="3818216"/>
            <a:ext cx="54252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800" i="1" dirty="0">
                <a:latin typeface="Calibri"/>
              </a:rPr>
              <a:t>info</a:t>
            </a:r>
          </a:p>
        </p:txBody>
      </p:sp>
      <p:sp>
        <p:nvSpPr>
          <p:cNvPr id="75820" name="Text Box 44"/>
          <p:cNvSpPr txBox="1">
            <a:spLocks noChangeArrowheads="1"/>
          </p:cNvSpPr>
          <p:nvPr/>
        </p:nvSpPr>
        <p:spPr bwMode="auto">
          <a:xfrm>
            <a:off x="6394293" y="3817026"/>
            <a:ext cx="8547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800" i="1" dirty="0">
                <a:latin typeface="Calibri"/>
              </a:rPr>
              <a:t>pointer</a:t>
            </a:r>
          </a:p>
        </p:txBody>
      </p:sp>
      <p:cxnSp>
        <p:nvCxnSpPr>
          <p:cNvPr id="75822" name="AutoShape 46"/>
          <p:cNvCxnSpPr>
            <a:cxnSpLocks noChangeShapeType="1"/>
            <a:stCxn id="75812" idx="2"/>
            <a:endCxn id="75819" idx="0"/>
          </p:cNvCxnSpPr>
          <p:nvPr/>
        </p:nvCxnSpPr>
        <p:spPr bwMode="auto">
          <a:xfrm flipH="1">
            <a:off x="4533901" y="3779164"/>
            <a:ext cx="464344" cy="3905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75823" name="Text Box 47"/>
          <p:cNvSpPr txBox="1">
            <a:spLocks noChangeArrowheads="1"/>
          </p:cNvSpPr>
          <p:nvPr/>
        </p:nvSpPr>
        <p:spPr bwMode="auto">
          <a:xfrm>
            <a:off x="5747543" y="3817026"/>
            <a:ext cx="5861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800" i="1" dirty="0">
                <a:latin typeface="Calibri"/>
              </a:rPr>
              <a:t>next</a:t>
            </a:r>
          </a:p>
        </p:txBody>
      </p:sp>
      <p:cxnSp>
        <p:nvCxnSpPr>
          <p:cNvPr id="75824" name="AutoShape 48"/>
          <p:cNvCxnSpPr>
            <a:cxnSpLocks noChangeShapeType="1"/>
            <a:stCxn id="75814" idx="2"/>
            <a:endCxn id="75823" idx="0"/>
          </p:cNvCxnSpPr>
          <p:nvPr/>
        </p:nvCxnSpPr>
        <p:spPr bwMode="auto">
          <a:xfrm flipH="1">
            <a:off x="6040636" y="3749398"/>
            <a:ext cx="453628" cy="6762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5825" name="AutoShape 49"/>
          <p:cNvCxnSpPr>
            <a:cxnSpLocks noChangeShapeType="1"/>
            <a:stCxn id="75814" idx="2"/>
            <a:endCxn id="75820" idx="0"/>
          </p:cNvCxnSpPr>
          <p:nvPr/>
        </p:nvCxnSpPr>
        <p:spPr bwMode="auto">
          <a:xfrm>
            <a:off x="6494264" y="3749398"/>
            <a:ext cx="327422" cy="6762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5827" name="AutoShape 51"/>
          <p:cNvCxnSpPr>
            <a:cxnSpLocks noChangeShapeType="1"/>
            <a:stCxn id="75820" idx="2"/>
            <a:endCxn id="75811" idx="3"/>
          </p:cNvCxnSpPr>
          <p:nvPr/>
        </p:nvCxnSpPr>
        <p:spPr bwMode="auto">
          <a:xfrm rot="5400000" flipH="1">
            <a:off x="5883822" y="3248494"/>
            <a:ext cx="1156216" cy="719513"/>
          </a:xfrm>
          <a:prstGeom prst="curvedConnector4">
            <a:avLst>
              <a:gd name="adj1" fmla="val -19771"/>
              <a:gd name="adj2" fmla="val 797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Recursive type equivalence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idx="1"/>
          </p:nvPr>
        </p:nvSpPr>
        <p:spPr>
          <a:xfrm>
            <a:off x="1657350" y="1485900"/>
            <a:ext cx="5829300" cy="14859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Are these recursive type expressions equivalent: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i="1" dirty="0">
                <a:solidFill>
                  <a:schemeClr val="tx2"/>
                </a:solidFill>
                <a:sym typeface="Symbol" charset="2"/>
              </a:rPr>
              <a:t></a:t>
            </a:r>
            <a:r>
              <a:rPr lang="en-US" i="1" dirty="0"/>
              <a:t>1</a:t>
            </a:r>
            <a:r>
              <a:rPr lang="en-US" dirty="0"/>
              <a:t> = </a:t>
            </a:r>
            <a:r>
              <a:rPr lang="en-US" i="1" dirty="0"/>
              <a:t>integer </a:t>
            </a:r>
            <a:r>
              <a:rPr lang="en-US" i="1" dirty="0">
                <a:sym typeface="Symbol" charset="2"/>
              </a:rPr>
              <a:t></a:t>
            </a:r>
            <a:r>
              <a:rPr lang="en-US" i="1" dirty="0"/>
              <a:t> </a:t>
            </a:r>
            <a:r>
              <a:rPr lang="en-US" i="1" dirty="0">
                <a:solidFill>
                  <a:schemeClr val="tx2"/>
                </a:solidFill>
                <a:sym typeface="Symbol" charset="2"/>
              </a:rPr>
              <a:t></a:t>
            </a:r>
            <a:r>
              <a:rPr lang="en-US" i="1" dirty="0"/>
              <a:t>1</a:t>
            </a:r>
            <a:endParaRPr lang="en-US" sz="1800" dirty="0">
              <a:latin typeface="Consolas" panose="020B0609020204030204" pitchFamily="49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i="1" dirty="0">
                <a:solidFill>
                  <a:schemeClr val="tx2"/>
                </a:solidFill>
                <a:sym typeface="Symbol" charset="2"/>
              </a:rPr>
              <a:t></a:t>
            </a:r>
            <a:r>
              <a:rPr lang="en-US" i="1" dirty="0"/>
              <a:t>2</a:t>
            </a:r>
            <a:r>
              <a:rPr lang="en-US" dirty="0"/>
              <a:t> = </a:t>
            </a:r>
            <a:r>
              <a:rPr lang="en-US" i="1" dirty="0"/>
              <a:t>integer </a:t>
            </a:r>
            <a:r>
              <a:rPr lang="en-US" i="1" dirty="0">
                <a:sym typeface="Symbol" charset="2"/>
              </a:rPr>
              <a:t></a:t>
            </a:r>
            <a:r>
              <a:rPr lang="en-US" i="1" dirty="0"/>
              <a:t> (integer </a:t>
            </a:r>
            <a:r>
              <a:rPr lang="en-US" i="1" dirty="0">
                <a:sym typeface="Symbol" charset="2"/>
              </a:rPr>
              <a:t></a:t>
            </a:r>
            <a:r>
              <a:rPr lang="en-US" i="1" dirty="0"/>
              <a:t> </a:t>
            </a:r>
            <a:r>
              <a:rPr lang="en-US" i="1" dirty="0">
                <a:sym typeface="Symbol" charset="2"/>
              </a:rPr>
              <a:t></a:t>
            </a:r>
            <a:r>
              <a:rPr lang="en-US" i="1" dirty="0"/>
              <a:t>2)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F7C9D-4C65-B34B-B7F8-68B14A49111B}" type="slidenum">
              <a:rPr lang="en-US"/>
              <a:pPr/>
              <a:t>35</a:t>
            </a:fld>
            <a:endParaRPr lang="en-US"/>
          </a:p>
        </p:txBody>
      </p:sp>
      <p:sp>
        <p:nvSpPr>
          <p:cNvPr id="104475" name="Text Box 27"/>
          <p:cNvSpPr txBox="1">
            <a:spLocks noChangeArrowheads="1"/>
          </p:cNvSpPr>
          <p:nvPr/>
        </p:nvSpPr>
        <p:spPr bwMode="auto">
          <a:xfrm>
            <a:off x="2555783" y="3301157"/>
            <a:ext cx="7248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i="1" dirty="0">
                <a:latin typeface="Calibri"/>
                <a:sym typeface="Symbol" charset="2"/>
              </a:rPr>
              <a:t>:1</a:t>
            </a:r>
          </a:p>
        </p:txBody>
      </p:sp>
      <p:sp>
        <p:nvSpPr>
          <p:cNvPr id="104476" name="Text Box 28"/>
          <p:cNvSpPr txBox="1">
            <a:spLocks noChangeArrowheads="1"/>
          </p:cNvSpPr>
          <p:nvPr/>
        </p:nvSpPr>
        <p:spPr bwMode="auto">
          <a:xfrm>
            <a:off x="1631394" y="3929807"/>
            <a:ext cx="130683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i="1" dirty="0">
                <a:latin typeface="Calibri"/>
              </a:rPr>
              <a:t>integer:2</a:t>
            </a:r>
          </a:p>
        </p:txBody>
      </p:sp>
      <p:cxnSp>
        <p:nvCxnSpPr>
          <p:cNvPr id="104477" name="AutoShape 29"/>
          <p:cNvCxnSpPr>
            <a:cxnSpLocks noChangeShapeType="1"/>
            <a:stCxn id="104475" idx="2"/>
            <a:endCxn id="104476" idx="0"/>
          </p:cNvCxnSpPr>
          <p:nvPr/>
        </p:nvCxnSpPr>
        <p:spPr bwMode="auto">
          <a:xfrm flipH="1">
            <a:off x="2284811" y="3762822"/>
            <a:ext cx="633411" cy="16698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4478" name="AutoShape 30"/>
          <p:cNvCxnSpPr>
            <a:cxnSpLocks noChangeShapeType="1"/>
            <a:stCxn id="104475" idx="2"/>
            <a:endCxn id="104475" idx="0"/>
          </p:cNvCxnSpPr>
          <p:nvPr/>
        </p:nvCxnSpPr>
        <p:spPr bwMode="auto">
          <a:xfrm rot="5400000" flipH="1">
            <a:off x="2687389" y="3531990"/>
            <a:ext cx="461665" cy="12700"/>
          </a:xfrm>
          <a:prstGeom prst="curvedConnector5">
            <a:avLst>
              <a:gd name="adj1" fmla="val -49516"/>
              <a:gd name="adj2" fmla="val 4653850"/>
              <a:gd name="adj3" fmla="val 149516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04479" name="Text Box 31"/>
          <p:cNvSpPr txBox="1">
            <a:spLocks noChangeArrowheads="1"/>
          </p:cNvSpPr>
          <p:nvPr/>
        </p:nvSpPr>
        <p:spPr bwMode="auto">
          <a:xfrm>
            <a:off x="5413283" y="3129707"/>
            <a:ext cx="7248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i="1" dirty="0">
                <a:latin typeface="Calibri"/>
                <a:sym typeface="Symbol" charset="2"/>
              </a:rPr>
              <a:t>:3</a:t>
            </a:r>
          </a:p>
        </p:txBody>
      </p:sp>
      <p:sp>
        <p:nvSpPr>
          <p:cNvPr id="104480" name="Text Box 32"/>
          <p:cNvSpPr txBox="1">
            <a:spLocks noChangeArrowheads="1"/>
          </p:cNvSpPr>
          <p:nvPr/>
        </p:nvSpPr>
        <p:spPr bwMode="auto">
          <a:xfrm>
            <a:off x="4488894" y="3758357"/>
            <a:ext cx="130683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i="1" dirty="0">
                <a:latin typeface="Calibri"/>
              </a:rPr>
              <a:t>integer:4</a:t>
            </a:r>
          </a:p>
        </p:txBody>
      </p:sp>
      <p:cxnSp>
        <p:nvCxnSpPr>
          <p:cNvPr id="104481" name="AutoShape 33"/>
          <p:cNvCxnSpPr>
            <a:cxnSpLocks noChangeShapeType="1"/>
            <a:stCxn id="104479" idx="2"/>
            <a:endCxn id="104480" idx="0"/>
          </p:cNvCxnSpPr>
          <p:nvPr/>
        </p:nvCxnSpPr>
        <p:spPr bwMode="auto">
          <a:xfrm flipH="1">
            <a:off x="5142311" y="3591372"/>
            <a:ext cx="633411" cy="16698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4482" name="AutoShape 34"/>
          <p:cNvCxnSpPr>
            <a:cxnSpLocks noChangeShapeType="1"/>
            <a:stCxn id="104483" idx="2"/>
            <a:endCxn id="104479" idx="0"/>
          </p:cNvCxnSpPr>
          <p:nvPr/>
        </p:nvCxnSpPr>
        <p:spPr bwMode="auto">
          <a:xfrm rot="5400000" flipH="1">
            <a:off x="5630614" y="3274815"/>
            <a:ext cx="1033165" cy="742950"/>
          </a:xfrm>
          <a:prstGeom prst="curvedConnector5">
            <a:avLst>
              <a:gd name="adj1" fmla="val -22126"/>
              <a:gd name="adj2" fmla="val 50000"/>
              <a:gd name="adj3" fmla="val 122126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04483" name="Text Box 35"/>
          <p:cNvSpPr txBox="1">
            <a:spLocks noChangeArrowheads="1"/>
          </p:cNvSpPr>
          <p:nvPr/>
        </p:nvSpPr>
        <p:spPr bwMode="auto">
          <a:xfrm>
            <a:off x="6156233" y="3701207"/>
            <a:ext cx="7248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i="1" dirty="0">
                <a:latin typeface="Calibri"/>
                <a:sym typeface="Symbol" charset="2"/>
              </a:rPr>
              <a:t>:5</a:t>
            </a:r>
          </a:p>
        </p:txBody>
      </p:sp>
      <p:sp>
        <p:nvSpPr>
          <p:cNvPr id="104484" name="Text Box 36"/>
          <p:cNvSpPr txBox="1">
            <a:spLocks noChangeArrowheads="1"/>
          </p:cNvSpPr>
          <p:nvPr/>
        </p:nvSpPr>
        <p:spPr bwMode="auto">
          <a:xfrm>
            <a:off x="5117544" y="4387007"/>
            <a:ext cx="130683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i="1" dirty="0">
                <a:latin typeface="Calibri"/>
              </a:rPr>
              <a:t>integer:6</a:t>
            </a:r>
          </a:p>
        </p:txBody>
      </p:sp>
      <p:cxnSp>
        <p:nvCxnSpPr>
          <p:cNvPr id="104485" name="AutoShape 37"/>
          <p:cNvCxnSpPr>
            <a:cxnSpLocks noChangeShapeType="1"/>
            <a:stCxn id="104479" idx="2"/>
            <a:endCxn id="104483" idx="0"/>
          </p:cNvCxnSpPr>
          <p:nvPr/>
        </p:nvCxnSpPr>
        <p:spPr bwMode="auto">
          <a:xfrm>
            <a:off x="5775722" y="3591372"/>
            <a:ext cx="742950" cy="1098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4486" name="AutoShape 38"/>
          <p:cNvCxnSpPr>
            <a:cxnSpLocks noChangeShapeType="1"/>
            <a:stCxn id="104483" idx="2"/>
            <a:endCxn id="104484" idx="0"/>
          </p:cNvCxnSpPr>
          <p:nvPr/>
        </p:nvCxnSpPr>
        <p:spPr bwMode="auto">
          <a:xfrm flipH="1">
            <a:off x="5770961" y="4162872"/>
            <a:ext cx="747711" cy="2241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Unify(1,3)</a:t>
            </a:r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C4C6F-AF70-8F42-B9C2-A537A04BDE04}" type="slidenum">
              <a:rPr lang="en-US"/>
              <a:pPr/>
              <a:t>36</a:t>
            </a:fld>
            <a:endParaRPr lang="en-US"/>
          </a:p>
        </p:txBody>
      </p:sp>
      <p:sp>
        <p:nvSpPr>
          <p:cNvPr id="95235" name="Text Box 3"/>
          <p:cNvSpPr txBox="1">
            <a:spLocks noChangeArrowheads="1"/>
          </p:cNvSpPr>
          <p:nvPr/>
        </p:nvSpPr>
        <p:spPr bwMode="auto">
          <a:xfrm>
            <a:off x="2555783" y="2158157"/>
            <a:ext cx="7248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i="1" dirty="0">
                <a:latin typeface="Calibri"/>
                <a:sym typeface="Symbol" charset="2"/>
              </a:rPr>
              <a:t>:1</a:t>
            </a:r>
          </a:p>
        </p:txBody>
      </p:sp>
      <p:sp>
        <p:nvSpPr>
          <p:cNvPr id="95236" name="Text Box 4"/>
          <p:cNvSpPr txBox="1">
            <a:spLocks noChangeArrowheads="1"/>
          </p:cNvSpPr>
          <p:nvPr/>
        </p:nvSpPr>
        <p:spPr bwMode="auto">
          <a:xfrm>
            <a:off x="1631394" y="2786807"/>
            <a:ext cx="130683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i="1" dirty="0">
                <a:latin typeface="Calibri"/>
              </a:rPr>
              <a:t>integer:2</a:t>
            </a:r>
          </a:p>
        </p:txBody>
      </p:sp>
      <p:cxnSp>
        <p:nvCxnSpPr>
          <p:cNvPr id="95237" name="AutoShape 5"/>
          <p:cNvCxnSpPr>
            <a:cxnSpLocks noChangeShapeType="1"/>
            <a:stCxn id="95235" idx="2"/>
            <a:endCxn id="95236" idx="0"/>
          </p:cNvCxnSpPr>
          <p:nvPr/>
        </p:nvCxnSpPr>
        <p:spPr bwMode="auto">
          <a:xfrm flipH="1">
            <a:off x="2284811" y="2619822"/>
            <a:ext cx="633411" cy="16698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5238" name="AutoShape 6"/>
          <p:cNvCxnSpPr>
            <a:cxnSpLocks noChangeShapeType="1"/>
            <a:stCxn id="95235" idx="2"/>
            <a:endCxn id="95235" idx="0"/>
          </p:cNvCxnSpPr>
          <p:nvPr/>
        </p:nvCxnSpPr>
        <p:spPr bwMode="auto">
          <a:xfrm rot="5400000" flipH="1">
            <a:off x="2687389" y="2388990"/>
            <a:ext cx="461665" cy="12700"/>
          </a:xfrm>
          <a:prstGeom prst="curvedConnector5">
            <a:avLst>
              <a:gd name="adj1" fmla="val -49516"/>
              <a:gd name="adj2" fmla="val 4653850"/>
              <a:gd name="adj3" fmla="val 149516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95239" name="Text Box 7"/>
          <p:cNvSpPr txBox="1">
            <a:spLocks noChangeArrowheads="1"/>
          </p:cNvSpPr>
          <p:nvPr/>
        </p:nvSpPr>
        <p:spPr bwMode="auto">
          <a:xfrm>
            <a:off x="5413283" y="1986707"/>
            <a:ext cx="7248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i="1" dirty="0">
                <a:latin typeface="Calibri"/>
                <a:sym typeface="Symbol" charset="2"/>
              </a:rPr>
              <a:t>:3</a:t>
            </a:r>
          </a:p>
        </p:txBody>
      </p:sp>
      <p:sp>
        <p:nvSpPr>
          <p:cNvPr id="95240" name="Text Box 8"/>
          <p:cNvSpPr txBox="1">
            <a:spLocks noChangeArrowheads="1"/>
          </p:cNvSpPr>
          <p:nvPr/>
        </p:nvSpPr>
        <p:spPr bwMode="auto">
          <a:xfrm>
            <a:off x="4488894" y="2615357"/>
            <a:ext cx="130683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i="1" dirty="0">
                <a:latin typeface="Calibri"/>
              </a:rPr>
              <a:t>integer:4</a:t>
            </a:r>
          </a:p>
        </p:txBody>
      </p:sp>
      <p:cxnSp>
        <p:nvCxnSpPr>
          <p:cNvPr id="95241" name="AutoShape 9"/>
          <p:cNvCxnSpPr>
            <a:cxnSpLocks noChangeShapeType="1"/>
            <a:stCxn id="95239" idx="2"/>
            <a:endCxn id="95240" idx="0"/>
          </p:cNvCxnSpPr>
          <p:nvPr/>
        </p:nvCxnSpPr>
        <p:spPr bwMode="auto">
          <a:xfrm flipH="1">
            <a:off x="5142311" y="2448372"/>
            <a:ext cx="633411" cy="16698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5242" name="AutoShape 10"/>
          <p:cNvCxnSpPr>
            <a:cxnSpLocks noChangeShapeType="1"/>
            <a:stCxn id="95243" idx="2"/>
            <a:endCxn id="95239" idx="0"/>
          </p:cNvCxnSpPr>
          <p:nvPr/>
        </p:nvCxnSpPr>
        <p:spPr bwMode="auto">
          <a:xfrm rot="5400000" flipH="1">
            <a:off x="5630614" y="2131815"/>
            <a:ext cx="1033165" cy="742950"/>
          </a:xfrm>
          <a:prstGeom prst="curvedConnector5">
            <a:avLst>
              <a:gd name="adj1" fmla="val -22126"/>
              <a:gd name="adj2" fmla="val 50000"/>
              <a:gd name="adj3" fmla="val 122126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95243" name="Text Box 11"/>
          <p:cNvSpPr txBox="1">
            <a:spLocks noChangeArrowheads="1"/>
          </p:cNvSpPr>
          <p:nvPr/>
        </p:nvSpPr>
        <p:spPr bwMode="auto">
          <a:xfrm>
            <a:off x="6156233" y="2558207"/>
            <a:ext cx="7248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i="1" dirty="0">
                <a:latin typeface="Calibri"/>
                <a:sym typeface="Symbol" charset="2"/>
              </a:rPr>
              <a:t>:5</a:t>
            </a:r>
          </a:p>
        </p:txBody>
      </p:sp>
      <p:sp>
        <p:nvSpPr>
          <p:cNvPr id="95244" name="Text Box 12"/>
          <p:cNvSpPr txBox="1">
            <a:spLocks noChangeArrowheads="1"/>
          </p:cNvSpPr>
          <p:nvPr/>
        </p:nvSpPr>
        <p:spPr bwMode="auto">
          <a:xfrm>
            <a:off x="5117544" y="3244007"/>
            <a:ext cx="130683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i="1" dirty="0">
                <a:latin typeface="Calibri"/>
              </a:rPr>
              <a:t>integer:6</a:t>
            </a:r>
          </a:p>
        </p:txBody>
      </p:sp>
      <p:cxnSp>
        <p:nvCxnSpPr>
          <p:cNvPr id="95245" name="AutoShape 13"/>
          <p:cNvCxnSpPr>
            <a:cxnSpLocks noChangeShapeType="1"/>
            <a:stCxn id="95239" idx="2"/>
            <a:endCxn id="95243" idx="0"/>
          </p:cNvCxnSpPr>
          <p:nvPr/>
        </p:nvCxnSpPr>
        <p:spPr bwMode="auto">
          <a:xfrm>
            <a:off x="5775722" y="2448372"/>
            <a:ext cx="742950" cy="1098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5246" name="AutoShape 14"/>
          <p:cNvCxnSpPr>
            <a:cxnSpLocks noChangeShapeType="1"/>
            <a:stCxn id="95243" idx="2"/>
            <a:endCxn id="95244" idx="0"/>
          </p:cNvCxnSpPr>
          <p:nvPr/>
        </p:nvCxnSpPr>
        <p:spPr bwMode="auto">
          <a:xfrm flipH="1">
            <a:off x="5770961" y="3019872"/>
            <a:ext cx="747711" cy="2241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Unify(1,3)</a:t>
            </a:r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452B5-B650-EE4E-8AC2-CC5B0F8B0C88}" type="slidenum">
              <a:rPr lang="en-US"/>
              <a:pPr/>
              <a:t>37</a:t>
            </a:fld>
            <a:endParaRPr lang="en-US"/>
          </a:p>
        </p:txBody>
      </p:sp>
      <p:sp>
        <p:nvSpPr>
          <p:cNvPr id="96259" name="Text Box 3"/>
          <p:cNvSpPr txBox="1">
            <a:spLocks noChangeArrowheads="1"/>
          </p:cNvSpPr>
          <p:nvPr/>
        </p:nvSpPr>
        <p:spPr bwMode="auto">
          <a:xfrm>
            <a:off x="2555783" y="2158157"/>
            <a:ext cx="7248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i="1" dirty="0">
                <a:latin typeface="Calibri"/>
                <a:sym typeface="Symbol" charset="2"/>
              </a:rPr>
              <a:t>:1</a:t>
            </a:r>
          </a:p>
        </p:txBody>
      </p:sp>
      <p:sp>
        <p:nvSpPr>
          <p:cNvPr id="96260" name="Text Box 4"/>
          <p:cNvSpPr txBox="1">
            <a:spLocks noChangeArrowheads="1"/>
          </p:cNvSpPr>
          <p:nvPr/>
        </p:nvSpPr>
        <p:spPr bwMode="auto">
          <a:xfrm>
            <a:off x="1631394" y="2786807"/>
            <a:ext cx="130683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i="1" dirty="0">
                <a:latin typeface="Calibri"/>
              </a:rPr>
              <a:t>integer:2</a:t>
            </a:r>
          </a:p>
        </p:txBody>
      </p:sp>
      <p:cxnSp>
        <p:nvCxnSpPr>
          <p:cNvPr id="96261" name="AutoShape 5"/>
          <p:cNvCxnSpPr>
            <a:cxnSpLocks noChangeShapeType="1"/>
            <a:stCxn id="96259" idx="2"/>
            <a:endCxn id="96260" idx="0"/>
          </p:cNvCxnSpPr>
          <p:nvPr/>
        </p:nvCxnSpPr>
        <p:spPr bwMode="auto">
          <a:xfrm flipH="1">
            <a:off x="2284811" y="2619822"/>
            <a:ext cx="633411" cy="16698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6262" name="AutoShape 6"/>
          <p:cNvCxnSpPr>
            <a:cxnSpLocks noChangeShapeType="1"/>
            <a:stCxn id="96259" idx="2"/>
            <a:endCxn id="96259" idx="0"/>
          </p:cNvCxnSpPr>
          <p:nvPr/>
        </p:nvCxnSpPr>
        <p:spPr bwMode="auto">
          <a:xfrm rot="5400000" flipH="1">
            <a:off x="2687389" y="2388990"/>
            <a:ext cx="461665" cy="12700"/>
          </a:xfrm>
          <a:prstGeom prst="curvedConnector5">
            <a:avLst>
              <a:gd name="adj1" fmla="val -49516"/>
              <a:gd name="adj2" fmla="val 4653850"/>
              <a:gd name="adj3" fmla="val 149516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96263" name="Text Box 7"/>
          <p:cNvSpPr txBox="1">
            <a:spLocks noChangeArrowheads="1"/>
          </p:cNvSpPr>
          <p:nvPr/>
        </p:nvSpPr>
        <p:spPr bwMode="auto">
          <a:xfrm>
            <a:off x="5413283" y="1986707"/>
            <a:ext cx="7248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i="1" dirty="0">
                <a:latin typeface="Calibri"/>
                <a:sym typeface="Symbol" charset="2"/>
              </a:rPr>
              <a:t>:1</a:t>
            </a:r>
          </a:p>
        </p:txBody>
      </p:sp>
      <p:sp>
        <p:nvSpPr>
          <p:cNvPr id="96264" name="Text Box 8"/>
          <p:cNvSpPr txBox="1">
            <a:spLocks noChangeArrowheads="1"/>
          </p:cNvSpPr>
          <p:nvPr/>
        </p:nvSpPr>
        <p:spPr bwMode="auto">
          <a:xfrm>
            <a:off x="4488894" y="2615357"/>
            <a:ext cx="130683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i="1" dirty="0">
                <a:latin typeface="Calibri"/>
              </a:rPr>
              <a:t>integer:4</a:t>
            </a:r>
          </a:p>
        </p:txBody>
      </p:sp>
      <p:cxnSp>
        <p:nvCxnSpPr>
          <p:cNvPr id="96265" name="AutoShape 9"/>
          <p:cNvCxnSpPr>
            <a:cxnSpLocks noChangeShapeType="1"/>
            <a:stCxn id="96263" idx="2"/>
            <a:endCxn id="96264" idx="0"/>
          </p:cNvCxnSpPr>
          <p:nvPr/>
        </p:nvCxnSpPr>
        <p:spPr bwMode="auto">
          <a:xfrm flipH="1">
            <a:off x="5142311" y="2448372"/>
            <a:ext cx="633411" cy="16698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6266" name="AutoShape 10"/>
          <p:cNvCxnSpPr>
            <a:cxnSpLocks noChangeShapeType="1"/>
            <a:stCxn id="96267" idx="2"/>
            <a:endCxn id="96263" idx="0"/>
          </p:cNvCxnSpPr>
          <p:nvPr/>
        </p:nvCxnSpPr>
        <p:spPr bwMode="auto">
          <a:xfrm rot="5400000" flipH="1">
            <a:off x="5630614" y="2131815"/>
            <a:ext cx="1033165" cy="742950"/>
          </a:xfrm>
          <a:prstGeom prst="curvedConnector5">
            <a:avLst>
              <a:gd name="adj1" fmla="val -22126"/>
              <a:gd name="adj2" fmla="val 50000"/>
              <a:gd name="adj3" fmla="val 122126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96267" name="Text Box 11"/>
          <p:cNvSpPr txBox="1">
            <a:spLocks noChangeArrowheads="1"/>
          </p:cNvSpPr>
          <p:nvPr/>
        </p:nvSpPr>
        <p:spPr bwMode="auto">
          <a:xfrm>
            <a:off x="6156233" y="2558207"/>
            <a:ext cx="7248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i="1" dirty="0">
                <a:latin typeface="Calibri"/>
                <a:sym typeface="Symbol" charset="2"/>
              </a:rPr>
              <a:t>:5</a:t>
            </a:r>
          </a:p>
        </p:txBody>
      </p:sp>
      <p:sp>
        <p:nvSpPr>
          <p:cNvPr id="96268" name="Text Box 12"/>
          <p:cNvSpPr txBox="1">
            <a:spLocks noChangeArrowheads="1"/>
          </p:cNvSpPr>
          <p:nvPr/>
        </p:nvSpPr>
        <p:spPr bwMode="auto">
          <a:xfrm>
            <a:off x="5117544" y="3244007"/>
            <a:ext cx="130683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i="1" dirty="0">
                <a:latin typeface="Calibri"/>
              </a:rPr>
              <a:t>integer:6</a:t>
            </a:r>
          </a:p>
        </p:txBody>
      </p:sp>
      <p:cxnSp>
        <p:nvCxnSpPr>
          <p:cNvPr id="96269" name="AutoShape 13"/>
          <p:cNvCxnSpPr>
            <a:cxnSpLocks noChangeShapeType="1"/>
            <a:stCxn id="96263" idx="2"/>
            <a:endCxn id="96267" idx="0"/>
          </p:cNvCxnSpPr>
          <p:nvPr/>
        </p:nvCxnSpPr>
        <p:spPr bwMode="auto">
          <a:xfrm>
            <a:off x="5775722" y="2448372"/>
            <a:ext cx="742950" cy="1098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6270" name="AutoShape 14"/>
          <p:cNvCxnSpPr>
            <a:cxnSpLocks noChangeShapeType="1"/>
            <a:stCxn id="96267" idx="2"/>
            <a:endCxn id="96268" idx="0"/>
          </p:cNvCxnSpPr>
          <p:nvPr/>
        </p:nvCxnSpPr>
        <p:spPr bwMode="auto">
          <a:xfrm flipH="1">
            <a:off x="5770961" y="3019872"/>
            <a:ext cx="747711" cy="2241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6271" name="AutoShape 15"/>
          <p:cNvCxnSpPr>
            <a:cxnSpLocks noChangeShapeType="1"/>
            <a:stCxn id="96263" idx="1"/>
            <a:endCxn id="96259" idx="3"/>
          </p:cNvCxnSpPr>
          <p:nvPr/>
        </p:nvCxnSpPr>
        <p:spPr bwMode="auto">
          <a:xfrm flipH="1">
            <a:off x="3280661" y="2217540"/>
            <a:ext cx="2132622" cy="171450"/>
          </a:xfrm>
          <a:prstGeom prst="straightConnector1">
            <a:avLst/>
          </a:prstGeom>
          <a:noFill/>
          <a:ln w="9525">
            <a:solidFill>
              <a:srgbClr val="008000"/>
            </a:solidFill>
            <a:prstDash val="dash"/>
            <a:round/>
            <a:headEnd/>
            <a:tailEnd type="triangle" w="med" len="med"/>
          </a:ln>
          <a:effectLst/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Unify(2,4) </a:t>
            </a:r>
            <a:r>
              <a:rPr lang="en-US" i="1"/>
              <a:t>and</a:t>
            </a:r>
            <a:r>
              <a:rPr lang="en-US"/>
              <a:t> Unify(1,5)</a:t>
            </a:r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B0ED8-8E7F-AA4D-A3F5-CD64D69BB58C}" type="slidenum">
              <a:rPr lang="en-US"/>
              <a:pPr/>
              <a:t>38</a:t>
            </a:fld>
            <a:endParaRPr lang="en-US"/>
          </a:p>
        </p:txBody>
      </p:sp>
      <p:sp>
        <p:nvSpPr>
          <p:cNvPr id="97283" name="Text Box 3"/>
          <p:cNvSpPr txBox="1">
            <a:spLocks noChangeArrowheads="1"/>
          </p:cNvSpPr>
          <p:nvPr/>
        </p:nvSpPr>
        <p:spPr bwMode="auto">
          <a:xfrm>
            <a:off x="2555783" y="2158157"/>
            <a:ext cx="7248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i="1" dirty="0">
                <a:latin typeface="Calibri"/>
                <a:sym typeface="Symbol" charset="2"/>
              </a:rPr>
              <a:t>:1</a:t>
            </a:r>
          </a:p>
        </p:txBody>
      </p:sp>
      <p:sp>
        <p:nvSpPr>
          <p:cNvPr id="97284" name="Text Box 4"/>
          <p:cNvSpPr txBox="1">
            <a:spLocks noChangeArrowheads="1"/>
          </p:cNvSpPr>
          <p:nvPr/>
        </p:nvSpPr>
        <p:spPr bwMode="auto">
          <a:xfrm>
            <a:off x="1631394" y="2786807"/>
            <a:ext cx="130683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i="1" dirty="0">
                <a:latin typeface="Calibri"/>
              </a:rPr>
              <a:t>integer:2</a:t>
            </a:r>
          </a:p>
        </p:txBody>
      </p:sp>
      <p:cxnSp>
        <p:nvCxnSpPr>
          <p:cNvPr id="97285" name="AutoShape 5"/>
          <p:cNvCxnSpPr>
            <a:cxnSpLocks noChangeShapeType="1"/>
            <a:stCxn id="97283" idx="2"/>
            <a:endCxn id="97284" idx="0"/>
          </p:cNvCxnSpPr>
          <p:nvPr/>
        </p:nvCxnSpPr>
        <p:spPr bwMode="auto">
          <a:xfrm flipH="1">
            <a:off x="2284811" y="2619822"/>
            <a:ext cx="633411" cy="16698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7286" name="AutoShape 6"/>
          <p:cNvCxnSpPr>
            <a:cxnSpLocks noChangeShapeType="1"/>
            <a:stCxn id="97283" idx="2"/>
            <a:endCxn id="97283" idx="0"/>
          </p:cNvCxnSpPr>
          <p:nvPr/>
        </p:nvCxnSpPr>
        <p:spPr bwMode="auto">
          <a:xfrm rot="5400000" flipH="1">
            <a:off x="2687389" y="2388990"/>
            <a:ext cx="461665" cy="12700"/>
          </a:xfrm>
          <a:prstGeom prst="curvedConnector5">
            <a:avLst>
              <a:gd name="adj1" fmla="val -49516"/>
              <a:gd name="adj2" fmla="val 4653850"/>
              <a:gd name="adj3" fmla="val 149516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97287" name="Text Box 7"/>
          <p:cNvSpPr txBox="1">
            <a:spLocks noChangeArrowheads="1"/>
          </p:cNvSpPr>
          <p:nvPr/>
        </p:nvSpPr>
        <p:spPr bwMode="auto">
          <a:xfrm>
            <a:off x="5413283" y="1986707"/>
            <a:ext cx="7248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i="1" dirty="0">
                <a:latin typeface="Calibri"/>
                <a:sym typeface="Symbol" charset="2"/>
              </a:rPr>
              <a:t>:1</a:t>
            </a:r>
          </a:p>
        </p:txBody>
      </p:sp>
      <p:sp>
        <p:nvSpPr>
          <p:cNvPr id="97288" name="Text Box 8"/>
          <p:cNvSpPr txBox="1">
            <a:spLocks noChangeArrowheads="1"/>
          </p:cNvSpPr>
          <p:nvPr/>
        </p:nvSpPr>
        <p:spPr bwMode="auto">
          <a:xfrm>
            <a:off x="4488894" y="2615357"/>
            <a:ext cx="130683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i="1" dirty="0">
                <a:latin typeface="Calibri"/>
              </a:rPr>
              <a:t>integer:4</a:t>
            </a:r>
          </a:p>
        </p:txBody>
      </p:sp>
      <p:cxnSp>
        <p:nvCxnSpPr>
          <p:cNvPr id="97289" name="AutoShape 9"/>
          <p:cNvCxnSpPr>
            <a:cxnSpLocks noChangeShapeType="1"/>
            <a:stCxn id="97287" idx="2"/>
            <a:endCxn id="97288" idx="0"/>
          </p:cNvCxnSpPr>
          <p:nvPr/>
        </p:nvCxnSpPr>
        <p:spPr bwMode="auto">
          <a:xfrm flipH="1">
            <a:off x="5142311" y="2448372"/>
            <a:ext cx="633411" cy="16698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7290" name="AutoShape 10"/>
          <p:cNvCxnSpPr>
            <a:cxnSpLocks noChangeShapeType="1"/>
            <a:stCxn id="97291" idx="2"/>
            <a:endCxn id="97287" idx="0"/>
          </p:cNvCxnSpPr>
          <p:nvPr/>
        </p:nvCxnSpPr>
        <p:spPr bwMode="auto">
          <a:xfrm rot="5400000" flipH="1">
            <a:off x="5630614" y="2131815"/>
            <a:ext cx="1033165" cy="742950"/>
          </a:xfrm>
          <a:prstGeom prst="curvedConnector5">
            <a:avLst>
              <a:gd name="adj1" fmla="val -22126"/>
              <a:gd name="adj2" fmla="val 50000"/>
              <a:gd name="adj3" fmla="val 122126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97291" name="Text Box 11"/>
          <p:cNvSpPr txBox="1">
            <a:spLocks noChangeArrowheads="1"/>
          </p:cNvSpPr>
          <p:nvPr/>
        </p:nvSpPr>
        <p:spPr bwMode="auto">
          <a:xfrm>
            <a:off x="6156233" y="2558207"/>
            <a:ext cx="7248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i="1" dirty="0">
                <a:latin typeface="Calibri"/>
                <a:sym typeface="Symbol" charset="2"/>
              </a:rPr>
              <a:t>:5</a:t>
            </a:r>
          </a:p>
        </p:txBody>
      </p:sp>
      <p:sp>
        <p:nvSpPr>
          <p:cNvPr id="97292" name="Text Box 12"/>
          <p:cNvSpPr txBox="1">
            <a:spLocks noChangeArrowheads="1"/>
          </p:cNvSpPr>
          <p:nvPr/>
        </p:nvSpPr>
        <p:spPr bwMode="auto">
          <a:xfrm>
            <a:off x="5117544" y="3244007"/>
            <a:ext cx="130683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i="1" dirty="0">
                <a:latin typeface="Calibri"/>
              </a:rPr>
              <a:t>integer:6</a:t>
            </a:r>
          </a:p>
        </p:txBody>
      </p:sp>
      <p:cxnSp>
        <p:nvCxnSpPr>
          <p:cNvPr id="97293" name="AutoShape 13"/>
          <p:cNvCxnSpPr>
            <a:cxnSpLocks noChangeShapeType="1"/>
            <a:stCxn id="97287" idx="2"/>
            <a:endCxn id="97291" idx="0"/>
          </p:cNvCxnSpPr>
          <p:nvPr/>
        </p:nvCxnSpPr>
        <p:spPr bwMode="auto">
          <a:xfrm>
            <a:off x="5775722" y="2448372"/>
            <a:ext cx="742950" cy="1098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7294" name="AutoShape 14"/>
          <p:cNvCxnSpPr>
            <a:cxnSpLocks noChangeShapeType="1"/>
            <a:stCxn id="97291" idx="2"/>
            <a:endCxn id="97292" idx="0"/>
          </p:cNvCxnSpPr>
          <p:nvPr/>
        </p:nvCxnSpPr>
        <p:spPr bwMode="auto">
          <a:xfrm flipH="1">
            <a:off x="5770961" y="3019872"/>
            <a:ext cx="747711" cy="2241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Unify(2,4) </a:t>
            </a:r>
            <a:r>
              <a:rPr lang="en-US" i="1"/>
              <a:t>and</a:t>
            </a:r>
            <a:r>
              <a:rPr lang="en-US"/>
              <a:t> Unify(1,5)</a:t>
            </a:r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475CA-25C1-E946-8225-0D061446C279}" type="slidenum">
              <a:rPr lang="en-US"/>
              <a:pPr/>
              <a:t>39</a:t>
            </a:fld>
            <a:endParaRPr lang="en-US"/>
          </a:p>
        </p:txBody>
      </p:sp>
      <p:sp>
        <p:nvSpPr>
          <p:cNvPr id="98307" name="Text Box 3"/>
          <p:cNvSpPr txBox="1">
            <a:spLocks noChangeArrowheads="1"/>
          </p:cNvSpPr>
          <p:nvPr/>
        </p:nvSpPr>
        <p:spPr bwMode="auto">
          <a:xfrm>
            <a:off x="2555783" y="2158157"/>
            <a:ext cx="7248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i="1" dirty="0">
                <a:latin typeface="Calibri"/>
                <a:sym typeface="Symbol" charset="2"/>
              </a:rPr>
              <a:t>:1</a:t>
            </a:r>
          </a:p>
        </p:txBody>
      </p:sp>
      <p:sp>
        <p:nvSpPr>
          <p:cNvPr id="98308" name="Text Box 4"/>
          <p:cNvSpPr txBox="1">
            <a:spLocks noChangeArrowheads="1"/>
          </p:cNvSpPr>
          <p:nvPr/>
        </p:nvSpPr>
        <p:spPr bwMode="auto">
          <a:xfrm>
            <a:off x="1631394" y="2786807"/>
            <a:ext cx="130683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i="1" dirty="0">
                <a:latin typeface="Calibri"/>
              </a:rPr>
              <a:t>integer:2</a:t>
            </a:r>
          </a:p>
        </p:txBody>
      </p:sp>
      <p:cxnSp>
        <p:nvCxnSpPr>
          <p:cNvPr id="98309" name="AutoShape 5"/>
          <p:cNvCxnSpPr>
            <a:cxnSpLocks noChangeShapeType="1"/>
            <a:stCxn id="98307" idx="2"/>
            <a:endCxn id="98308" idx="0"/>
          </p:cNvCxnSpPr>
          <p:nvPr/>
        </p:nvCxnSpPr>
        <p:spPr bwMode="auto">
          <a:xfrm flipH="1">
            <a:off x="2284811" y="2619822"/>
            <a:ext cx="633411" cy="16698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8310" name="AutoShape 6"/>
          <p:cNvCxnSpPr>
            <a:cxnSpLocks noChangeShapeType="1"/>
            <a:stCxn id="98307" idx="2"/>
            <a:endCxn id="98307" idx="0"/>
          </p:cNvCxnSpPr>
          <p:nvPr/>
        </p:nvCxnSpPr>
        <p:spPr bwMode="auto">
          <a:xfrm rot="5400000" flipH="1">
            <a:off x="2687389" y="2388990"/>
            <a:ext cx="461665" cy="12700"/>
          </a:xfrm>
          <a:prstGeom prst="curvedConnector5">
            <a:avLst>
              <a:gd name="adj1" fmla="val -49516"/>
              <a:gd name="adj2" fmla="val 4653850"/>
              <a:gd name="adj3" fmla="val 149516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98311" name="Text Box 7"/>
          <p:cNvSpPr txBox="1">
            <a:spLocks noChangeArrowheads="1"/>
          </p:cNvSpPr>
          <p:nvPr/>
        </p:nvSpPr>
        <p:spPr bwMode="auto">
          <a:xfrm>
            <a:off x="5413283" y="1986707"/>
            <a:ext cx="7248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i="1" dirty="0">
                <a:latin typeface="Calibri"/>
                <a:sym typeface="Symbol" charset="2"/>
              </a:rPr>
              <a:t>:1</a:t>
            </a:r>
          </a:p>
        </p:txBody>
      </p:sp>
      <p:sp>
        <p:nvSpPr>
          <p:cNvPr id="98312" name="Text Box 8"/>
          <p:cNvSpPr txBox="1">
            <a:spLocks noChangeArrowheads="1"/>
          </p:cNvSpPr>
          <p:nvPr/>
        </p:nvSpPr>
        <p:spPr bwMode="auto">
          <a:xfrm>
            <a:off x="4488894" y="2615357"/>
            <a:ext cx="130683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i="1" dirty="0">
                <a:latin typeface="Calibri"/>
              </a:rPr>
              <a:t>integer:2</a:t>
            </a:r>
          </a:p>
        </p:txBody>
      </p:sp>
      <p:cxnSp>
        <p:nvCxnSpPr>
          <p:cNvPr id="98313" name="AutoShape 9"/>
          <p:cNvCxnSpPr>
            <a:cxnSpLocks noChangeShapeType="1"/>
            <a:stCxn id="98311" idx="2"/>
            <a:endCxn id="98312" idx="0"/>
          </p:cNvCxnSpPr>
          <p:nvPr/>
        </p:nvCxnSpPr>
        <p:spPr bwMode="auto">
          <a:xfrm flipH="1">
            <a:off x="5142311" y="2448372"/>
            <a:ext cx="633411" cy="16698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8314" name="AutoShape 10"/>
          <p:cNvCxnSpPr>
            <a:cxnSpLocks noChangeShapeType="1"/>
            <a:stCxn id="98315" idx="2"/>
            <a:endCxn id="98311" idx="0"/>
          </p:cNvCxnSpPr>
          <p:nvPr/>
        </p:nvCxnSpPr>
        <p:spPr bwMode="auto">
          <a:xfrm rot="5400000" flipH="1">
            <a:off x="5630614" y="2131815"/>
            <a:ext cx="1033165" cy="742950"/>
          </a:xfrm>
          <a:prstGeom prst="curvedConnector5">
            <a:avLst>
              <a:gd name="adj1" fmla="val -22126"/>
              <a:gd name="adj2" fmla="val 50000"/>
              <a:gd name="adj3" fmla="val 122126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98315" name="Text Box 11"/>
          <p:cNvSpPr txBox="1">
            <a:spLocks noChangeArrowheads="1"/>
          </p:cNvSpPr>
          <p:nvPr/>
        </p:nvSpPr>
        <p:spPr bwMode="auto">
          <a:xfrm>
            <a:off x="6156233" y="2558207"/>
            <a:ext cx="7248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i="1" dirty="0">
                <a:latin typeface="Calibri"/>
                <a:sym typeface="Symbol" charset="2"/>
              </a:rPr>
              <a:t>:1</a:t>
            </a:r>
          </a:p>
        </p:txBody>
      </p:sp>
      <p:sp>
        <p:nvSpPr>
          <p:cNvPr id="98316" name="Text Box 12"/>
          <p:cNvSpPr txBox="1">
            <a:spLocks noChangeArrowheads="1"/>
          </p:cNvSpPr>
          <p:nvPr/>
        </p:nvSpPr>
        <p:spPr bwMode="auto">
          <a:xfrm>
            <a:off x="5117544" y="3244007"/>
            <a:ext cx="130683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i="1" dirty="0">
                <a:latin typeface="Calibri"/>
              </a:rPr>
              <a:t>integer:6</a:t>
            </a:r>
          </a:p>
        </p:txBody>
      </p:sp>
      <p:cxnSp>
        <p:nvCxnSpPr>
          <p:cNvPr id="98317" name="AutoShape 13"/>
          <p:cNvCxnSpPr>
            <a:cxnSpLocks noChangeShapeType="1"/>
            <a:stCxn id="98311" idx="2"/>
            <a:endCxn id="98315" idx="0"/>
          </p:cNvCxnSpPr>
          <p:nvPr/>
        </p:nvCxnSpPr>
        <p:spPr bwMode="auto">
          <a:xfrm>
            <a:off x="5775722" y="2448372"/>
            <a:ext cx="742950" cy="1098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8318" name="AutoShape 14"/>
          <p:cNvCxnSpPr>
            <a:cxnSpLocks noChangeShapeType="1"/>
            <a:stCxn id="98315" idx="2"/>
            <a:endCxn id="98316" idx="0"/>
          </p:cNvCxnSpPr>
          <p:nvPr/>
        </p:nvCxnSpPr>
        <p:spPr bwMode="auto">
          <a:xfrm flipH="1">
            <a:off x="5770961" y="3019872"/>
            <a:ext cx="747711" cy="2241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Constructors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100" dirty="0"/>
              <a:t>Arrays: int p[10]; 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type: </a:t>
            </a:r>
            <a:r>
              <a:rPr lang="en-US" sz="1800" i="1" dirty="0"/>
              <a:t>array(10, integer)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multi-dim arrays: int p[3][2]: </a:t>
            </a:r>
            <a:r>
              <a:rPr lang="en-US" sz="1800" i="1" dirty="0"/>
              <a:t>array(3, array(2, integer))</a:t>
            </a:r>
            <a:endParaRPr lang="en-US" i="1" dirty="0"/>
          </a:p>
          <a:p>
            <a:pPr>
              <a:lnSpc>
                <a:spcPct val="90000"/>
              </a:lnSpc>
            </a:pPr>
            <a:r>
              <a:rPr lang="en-US" sz="2100" dirty="0"/>
              <a:t>Products/tuples: pair&lt;int, char&gt; p(10,’a’); 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type: </a:t>
            </a:r>
            <a:r>
              <a:rPr lang="en-US" sz="1800" i="1" dirty="0"/>
              <a:t>integer </a:t>
            </a:r>
            <a:r>
              <a:rPr lang="en-US" sz="1800" i="1" dirty="0">
                <a:sym typeface="Symbol" charset="2"/>
              </a:rPr>
              <a:t></a:t>
            </a:r>
            <a:r>
              <a:rPr lang="en-US" sz="1800" i="1" dirty="0"/>
              <a:t> char</a:t>
            </a:r>
            <a:endParaRPr lang="en-US" sz="1350" dirty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100" dirty="0"/>
              <a:t>Records: struct { int p; char q; } data;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Type: </a:t>
            </a:r>
            <a:r>
              <a:rPr lang="en-US" sz="1800" i="1" dirty="0"/>
              <a:t>record((p </a:t>
            </a:r>
            <a:r>
              <a:rPr lang="en-US" sz="1800" i="1" dirty="0">
                <a:sym typeface="Symbol" charset="2"/>
              </a:rPr>
              <a:t></a:t>
            </a:r>
            <a:r>
              <a:rPr lang="en-US" sz="1800" i="1" dirty="0"/>
              <a:t> integer) </a:t>
            </a:r>
            <a:r>
              <a:rPr lang="en-US" sz="1800" i="1" dirty="0">
                <a:sym typeface="Symbol" charset="2"/>
              </a:rPr>
              <a:t></a:t>
            </a:r>
            <a:r>
              <a:rPr lang="en-US" sz="1800" i="1" dirty="0"/>
              <a:t> (q </a:t>
            </a:r>
            <a:r>
              <a:rPr lang="en-US" sz="1800" i="1" dirty="0">
                <a:sym typeface="Symbol" charset="2"/>
              </a:rPr>
              <a:t></a:t>
            </a:r>
            <a:r>
              <a:rPr lang="en-US" sz="1800" i="1" dirty="0"/>
              <a:t> char))</a:t>
            </a:r>
            <a:endParaRPr lang="en-US" i="1" dirty="0"/>
          </a:p>
          <a:p>
            <a:pPr>
              <a:lnSpc>
                <a:spcPct val="90000"/>
              </a:lnSpc>
            </a:pPr>
            <a:r>
              <a:rPr lang="en-US" sz="2100" dirty="0"/>
              <a:t>Pointers: int *p; 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Type:  </a:t>
            </a:r>
            <a:r>
              <a:rPr lang="en-US" sz="1800" i="1" dirty="0"/>
              <a:t>pointer(integer)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5AB32-2493-9249-B7BD-47435C07AA6F}" type="slidenum">
              <a:rPr lang="en-US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3" grpId="0" build="p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Unify(2,6) </a:t>
            </a:r>
            <a:r>
              <a:rPr lang="en-US" i="1"/>
              <a:t>and</a:t>
            </a:r>
            <a:r>
              <a:rPr lang="en-US"/>
              <a:t> Unify(1,1)</a:t>
            </a:r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3782F-F181-4146-BA5C-54CC2E103AE5}" type="slidenum">
              <a:rPr lang="en-US"/>
              <a:pPr/>
              <a:t>40</a:t>
            </a:fld>
            <a:endParaRPr lang="en-US"/>
          </a:p>
        </p:txBody>
      </p:sp>
      <p:sp>
        <p:nvSpPr>
          <p:cNvPr id="99331" name="Text Box 3"/>
          <p:cNvSpPr txBox="1">
            <a:spLocks noChangeArrowheads="1"/>
          </p:cNvSpPr>
          <p:nvPr/>
        </p:nvSpPr>
        <p:spPr bwMode="auto">
          <a:xfrm>
            <a:off x="2555783" y="2158157"/>
            <a:ext cx="7248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i="1" dirty="0">
                <a:latin typeface="Calibri"/>
                <a:sym typeface="Symbol" charset="2"/>
              </a:rPr>
              <a:t>:1</a:t>
            </a:r>
          </a:p>
        </p:txBody>
      </p:sp>
      <p:sp>
        <p:nvSpPr>
          <p:cNvPr id="99332" name="Text Box 4"/>
          <p:cNvSpPr txBox="1">
            <a:spLocks noChangeArrowheads="1"/>
          </p:cNvSpPr>
          <p:nvPr/>
        </p:nvSpPr>
        <p:spPr bwMode="auto">
          <a:xfrm>
            <a:off x="1631394" y="2786807"/>
            <a:ext cx="130683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i="1" dirty="0">
                <a:latin typeface="Calibri"/>
              </a:rPr>
              <a:t>integer:2</a:t>
            </a:r>
          </a:p>
        </p:txBody>
      </p:sp>
      <p:cxnSp>
        <p:nvCxnSpPr>
          <p:cNvPr id="99333" name="AutoShape 5"/>
          <p:cNvCxnSpPr>
            <a:cxnSpLocks noChangeShapeType="1"/>
            <a:stCxn id="99331" idx="2"/>
            <a:endCxn id="99332" idx="0"/>
          </p:cNvCxnSpPr>
          <p:nvPr/>
        </p:nvCxnSpPr>
        <p:spPr bwMode="auto">
          <a:xfrm flipH="1">
            <a:off x="2284811" y="2619822"/>
            <a:ext cx="633411" cy="16698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9334" name="AutoShape 6"/>
          <p:cNvCxnSpPr>
            <a:cxnSpLocks noChangeShapeType="1"/>
            <a:stCxn id="99331" idx="2"/>
            <a:endCxn id="99331" idx="0"/>
          </p:cNvCxnSpPr>
          <p:nvPr/>
        </p:nvCxnSpPr>
        <p:spPr bwMode="auto">
          <a:xfrm rot="5400000" flipH="1">
            <a:off x="2687389" y="2388990"/>
            <a:ext cx="461665" cy="12700"/>
          </a:xfrm>
          <a:prstGeom prst="curvedConnector5">
            <a:avLst>
              <a:gd name="adj1" fmla="val -49516"/>
              <a:gd name="adj2" fmla="val 4653850"/>
              <a:gd name="adj3" fmla="val 149516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99335" name="Text Box 7"/>
          <p:cNvSpPr txBox="1">
            <a:spLocks noChangeArrowheads="1"/>
          </p:cNvSpPr>
          <p:nvPr/>
        </p:nvSpPr>
        <p:spPr bwMode="auto">
          <a:xfrm>
            <a:off x="5413283" y="1986707"/>
            <a:ext cx="7248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i="1" dirty="0">
                <a:latin typeface="Calibri"/>
                <a:sym typeface="Symbol" charset="2"/>
              </a:rPr>
              <a:t>:1</a:t>
            </a:r>
          </a:p>
        </p:txBody>
      </p:sp>
      <p:sp>
        <p:nvSpPr>
          <p:cNvPr id="99336" name="Text Box 8"/>
          <p:cNvSpPr txBox="1">
            <a:spLocks noChangeArrowheads="1"/>
          </p:cNvSpPr>
          <p:nvPr/>
        </p:nvSpPr>
        <p:spPr bwMode="auto">
          <a:xfrm>
            <a:off x="4488894" y="2615357"/>
            <a:ext cx="130683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i="1" dirty="0">
                <a:latin typeface="Calibri"/>
              </a:rPr>
              <a:t>integer:2</a:t>
            </a:r>
          </a:p>
        </p:txBody>
      </p:sp>
      <p:cxnSp>
        <p:nvCxnSpPr>
          <p:cNvPr id="99337" name="AutoShape 9"/>
          <p:cNvCxnSpPr>
            <a:cxnSpLocks noChangeShapeType="1"/>
            <a:stCxn id="99335" idx="2"/>
            <a:endCxn id="99336" idx="0"/>
          </p:cNvCxnSpPr>
          <p:nvPr/>
        </p:nvCxnSpPr>
        <p:spPr bwMode="auto">
          <a:xfrm flipH="1">
            <a:off x="5142311" y="2448372"/>
            <a:ext cx="633411" cy="16698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9338" name="AutoShape 10"/>
          <p:cNvCxnSpPr>
            <a:cxnSpLocks noChangeShapeType="1"/>
            <a:stCxn id="99339" idx="2"/>
            <a:endCxn id="99335" idx="0"/>
          </p:cNvCxnSpPr>
          <p:nvPr/>
        </p:nvCxnSpPr>
        <p:spPr bwMode="auto">
          <a:xfrm rot="5400000" flipH="1">
            <a:off x="5630614" y="2131815"/>
            <a:ext cx="1033165" cy="742950"/>
          </a:xfrm>
          <a:prstGeom prst="curvedConnector5">
            <a:avLst>
              <a:gd name="adj1" fmla="val -22126"/>
              <a:gd name="adj2" fmla="val 50000"/>
              <a:gd name="adj3" fmla="val 122126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99339" name="Text Box 11"/>
          <p:cNvSpPr txBox="1">
            <a:spLocks noChangeArrowheads="1"/>
          </p:cNvSpPr>
          <p:nvPr/>
        </p:nvSpPr>
        <p:spPr bwMode="auto">
          <a:xfrm>
            <a:off x="6156233" y="2558207"/>
            <a:ext cx="7248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i="1" dirty="0">
                <a:latin typeface="Calibri"/>
                <a:sym typeface="Symbol" charset="2"/>
              </a:rPr>
              <a:t>:1</a:t>
            </a:r>
          </a:p>
        </p:txBody>
      </p:sp>
      <p:sp>
        <p:nvSpPr>
          <p:cNvPr id="99340" name="Text Box 12"/>
          <p:cNvSpPr txBox="1">
            <a:spLocks noChangeArrowheads="1"/>
          </p:cNvSpPr>
          <p:nvPr/>
        </p:nvSpPr>
        <p:spPr bwMode="auto">
          <a:xfrm>
            <a:off x="5117544" y="3244007"/>
            <a:ext cx="130683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i="1" dirty="0">
                <a:latin typeface="Calibri"/>
              </a:rPr>
              <a:t>integer:6</a:t>
            </a:r>
          </a:p>
        </p:txBody>
      </p:sp>
      <p:cxnSp>
        <p:nvCxnSpPr>
          <p:cNvPr id="99341" name="AutoShape 13"/>
          <p:cNvCxnSpPr>
            <a:cxnSpLocks noChangeShapeType="1"/>
            <a:stCxn id="99335" idx="2"/>
            <a:endCxn id="99339" idx="0"/>
          </p:cNvCxnSpPr>
          <p:nvPr/>
        </p:nvCxnSpPr>
        <p:spPr bwMode="auto">
          <a:xfrm>
            <a:off x="5775722" y="2448372"/>
            <a:ext cx="742950" cy="1098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9342" name="AutoShape 14"/>
          <p:cNvCxnSpPr>
            <a:cxnSpLocks noChangeShapeType="1"/>
            <a:stCxn id="99339" idx="2"/>
            <a:endCxn id="99340" idx="0"/>
          </p:cNvCxnSpPr>
          <p:nvPr/>
        </p:nvCxnSpPr>
        <p:spPr bwMode="auto">
          <a:xfrm flipH="1">
            <a:off x="5770961" y="3019872"/>
            <a:ext cx="747711" cy="2241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Unify(2,6) </a:t>
            </a:r>
            <a:r>
              <a:rPr lang="en-US" i="1"/>
              <a:t>and</a:t>
            </a:r>
            <a:r>
              <a:rPr lang="en-US"/>
              <a:t> Unify(1,1)</a:t>
            </a:r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74F0E-4C7D-1B41-86F6-C770F6850AFE}" type="slidenum">
              <a:rPr lang="en-US"/>
              <a:pPr/>
              <a:t>41</a:t>
            </a:fld>
            <a:endParaRPr lang="en-US"/>
          </a:p>
        </p:txBody>
      </p:sp>
      <p:sp>
        <p:nvSpPr>
          <p:cNvPr id="100355" name="Text Box 3"/>
          <p:cNvSpPr txBox="1">
            <a:spLocks noChangeArrowheads="1"/>
          </p:cNvSpPr>
          <p:nvPr/>
        </p:nvSpPr>
        <p:spPr bwMode="auto">
          <a:xfrm>
            <a:off x="2555783" y="2158157"/>
            <a:ext cx="7248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i="1" dirty="0">
                <a:latin typeface="Calibri"/>
                <a:sym typeface="Symbol" charset="2"/>
              </a:rPr>
              <a:t>:1</a:t>
            </a:r>
          </a:p>
        </p:txBody>
      </p:sp>
      <p:sp>
        <p:nvSpPr>
          <p:cNvPr id="100356" name="Text Box 4"/>
          <p:cNvSpPr txBox="1">
            <a:spLocks noChangeArrowheads="1"/>
          </p:cNvSpPr>
          <p:nvPr/>
        </p:nvSpPr>
        <p:spPr bwMode="auto">
          <a:xfrm>
            <a:off x="1631394" y="2786807"/>
            <a:ext cx="130683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i="1" dirty="0">
                <a:latin typeface="Calibri"/>
              </a:rPr>
              <a:t>integer:2</a:t>
            </a:r>
          </a:p>
        </p:txBody>
      </p:sp>
      <p:cxnSp>
        <p:nvCxnSpPr>
          <p:cNvPr id="100357" name="AutoShape 5"/>
          <p:cNvCxnSpPr>
            <a:cxnSpLocks noChangeShapeType="1"/>
            <a:stCxn id="100355" idx="2"/>
            <a:endCxn id="100356" idx="0"/>
          </p:cNvCxnSpPr>
          <p:nvPr/>
        </p:nvCxnSpPr>
        <p:spPr bwMode="auto">
          <a:xfrm flipH="1">
            <a:off x="2284811" y="2619822"/>
            <a:ext cx="633411" cy="16698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0358" name="AutoShape 6"/>
          <p:cNvCxnSpPr>
            <a:cxnSpLocks noChangeShapeType="1"/>
            <a:stCxn id="100355" idx="2"/>
            <a:endCxn id="100355" idx="0"/>
          </p:cNvCxnSpPr>
          <p:nvPr/>
        </p:nvCxnSpPr>
        <p:spPr bwMode="auto">
          <a:xfrm rot="5400000" flipH="1">
            <a:off x="2687389" y="2388990"/>
            <a:ext cx="461665" cy="12700"/>
          </a:xfrm>
          <a:prstGeom prst="curvedConnector5">
            <a:avLst>
              <a:gd name="adj1" fmla="val -49516"/>
              <a:gd name="adj2" fmla="val 4653850"/>
              <a:gd name="adj3" fmla="val 149516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00359" name="Text Box 7"/>
          <p:cNvSpPr txBox="1">
            <a:spLocks noChangeArrowheads="1"/>
          </p:cNvSpPr>
          <p:nvPr/>
        </p:nvSpPr>
        <p:spPr bwMode="auto">
          <a:xfrm>
            <a:off x="5413283" y="1986707"/>
            <a:ext cx="7248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i="1" dirty="0">
                <a:latin typeface="Calibri"/>
                <a:sym typeface="Symbol" charset="2"/>
              </a:rPr>
              <a:t>:1</a:t>
            </a:r>
          </a:p>
        </p:txBody>
      </p:sp>
      <p:sp>
        <p:nvSpPr>
          <p:cNvPr id="100360" name="Text Box 8"/>
          <p:cNvSpPr txBox="1">
            <a:spLocks noChangeArrowheads="1"/>
          </p:cNvSpPr>
          <p:nvPr/>
        </p:nvSpPr>
        <p:spPr bwMode="auto">
          <a:xfrm>
            <a:off x="4488894" y="2615357"/>
            <a:ext cx="130683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i="1" dirty="0">
                <a:latin typeface="Calibri"/>
              </a:rPr>
              <a:t>integer:2</a:t>
            </a:r>
          </a:p>
        </p:txBody>
      </p:sp>
      <p:cxnSp>
        <p:nvCxnSpPr>
          <p:cNvPr id="100361" name="AutoShape 9"/>
          <p:cNvCxnSpPr>
            <a:cxnSpLocks noChangeShapeType="1"/>
            <a:stCxn id="100359" idx="2"/>
            <a:endCxn id="100360" idx="0"/>
          </p:cNvCxnSpPr>
          <p:nvPr/>
        </p:nvCxnSpPr>
        <p:spPr bwMode="auto">
          <a:xfrm flipH="1">
            <a:off x="5142311" y="2448372"/>
            <a:ext cx="633411" cy="16698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0362" name="AutoShape 10"/>
          <p:cNvCxnSpPr>
            <a:cxnSpLocks noChangeShapeType="1"/>
            <a:stCxn id="100363" idx="2"/>
            <a:endCxn id="100359" idx="0"/>
          </p:cNvCxnSpPr>
          <p:nvPr/>
        </p:nvCxnSpPr>
        <p:spPr bwMode="auto">
          <a:xfrm rot="5400000" flipH="1">
            <a:off x="5630614" y="2131815"/>
            <a:ext cx="1033165" cy="742950"/>
          </a:xfrm>
          <a:prstGeom prst="curvedConnector5">
            <a:avLst>
              <a:gd name="adj1" fmla="val -22126"/>
              <a:gd name="adj2" fmla="val 50000"/>
              <a:gd name="adj3" fmla="val 122126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00363" name="Text Box 11"/>
          <p:cNvSpPr txBox="1">
            <a:spLocks noChangeArrowheads="1"/>
          </p:cNvSpPr>
          <p:nvPr/>
        </p:nvSpPr>
        <p:spPr bwMode="auto">
          <a:xfrm>
            <a:off x="6156233" y="2558207"/>
            <a:ext cx="7248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i="1" dirty="0">
                <a:latin typeface="Calibri"/>
                <a:sym typeface="Symbol" charset="2"/>
              </a:rPr>
              <a:t>:1</a:t>
            </a:r>
          </a:p>
        </p:txBody>
      </p:sp>
      <p:sp>
        <p:nvSpPr>
          <p:cNvPr id="100364" name="Text Box 12"/>
          <p:cNvSpPr txBox="1">
            <a:spLocks noChangeArrowheads="1"/>
          </p:cNvSpPr>
          <p:nvPr/>
        </p:nvSpPr>
        <p:spPr bwMode="auto">
          <a:xfrm>
            <a:off x="5117544" y="3244007"/>
            <a:ext cx="130683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i="1" dirty="0">
                <a:latin typeface="Calibri"/>
              </a:rPr>
              <a:t>integer:2</a:t>
            </a:r>
          </a:p>
        </p:txBody>
      </p:sp>
      <p:cxnSp>
        <p:nvCxnSpPr>
          <p:cNvPr id="100365" name="AutoShape 13"/>
          <p:cNvCxnSpPr>
            <a:cxnSpLocks noChangeShapeType="1"/>
            <a:stCxn id="100359" idx="2"/>
            <a:endCxn id="100363" idx="0"/>
          </p:cNvCxnSpPr>
          <p:nvPr/>
        </p:nvCxnSpPr>
        <p:spPr bwMode="auto">
          <a:xfrm>
            <a:off x="5775722" y="2448372"/>
            <a:ext cx="742950" cy="1098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0366" name="AutoShape 14"/>
          <p:cNvCxnSpPr>
            <a:cxnSpLocks noChangeShapeType="1"/>
            <a:stCxn id="100363" idx="2"/>
            <a:endCxn id="100364" idx="0"/>
          </p:cNvCxnSpPr>
          <p:nvPr/>
        </p:nvCxnSpPr>
        <p:spPr bwMode="auto">
          <a:xfrm flipH="1">
            <a:off x="5770961" y="3019872"/>
            <a:ext cx="747711" cy="2241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" name="TextBox 1"/>
          <p:cNvSpPr txBox="1"/>
          <p:nvPr/>
        </p:nvSpPr>
        <p:spPr>
          <a:xfrm>
            <a:off x="2877371" y="3975906"/>
            <a:ext cx="3238067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90"/>
                </a:solidFill>
                <a:latin typeface="Calibri"/>
                <a:cs typeface="Calibri"/>
              </a:rPr>
              <a:t>Unification is successful!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Semantic analysis: checking various well-</a:t>
            </a:r>
            <a:r>
              <a:rPr lang="en-US" dirty="0" err="1"/>
              <a:t>formedness</a:t>
            </a:r>
            <a:r>
              <a:rPr lang="en-US" dirty="0"/>
              <a:t> conditions</a:t>
            </a:r>
          </a:p>
          <a:p>
            <a:r>
              <a:rPr lang="en-US" dirty="0"/>
              <a:t>Most common semantic conditions involve types of variables</a:t>
            </a:r>
          </a:p>
          <a:p>
            <a:r>
              <a:rPr lang="en-US" dirty="0"/>
              <a:t>Symbol tables</a:t>
            </a:r>
          </a:p>
          <a:p>
            <a:r>
              <a:rPr lang="en-US" dirty="0"/>
              <a:t>Discovering types for variables and functions using inference (unification)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0BBDD-9725-9248-B75D-FD4FB8D03274}" type="slidenum">
              <a:rPr lang="en-US"/>
              <a:pPr/>
              <a:t>42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Constructors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100" dirty="0"/>
              <a:t>Functions: int foo (int p, char q) { return 2; } </a:t>
            </a:r>
          </a:p>
          <a:p>
            <a:pPr lvl="1"/>
            <a:r>
              <a:rPr lang="en-US" sz="1800" dirty="0"/>
              <a:t>Type:  </a:t>
            </a:r>
            <a:r>
              <a:rPr lang="en-US" sz="1800" i="1" dirty="0"/>
              <a:t>integer </a:t>
            </a:r>
            <a:r>
              <a:rPr lang="en-US" i="1" dirty="0">
                <a:sym typeface="Symbol" charset="2"/>
              </a:rPr>
              <a:t></a:t>
            </a:r>
            <a:r>
              <a:rPr lang="en-US" sz="1800" i="1" dirty="0"/>
              <a:t> char </a:t>
            </a:r>
            <a:r>
              <a:rPr lang="en-US" sz="1800" i="1" dirty="0">
                <a:sym typeface="Symbol" charset="2"/>
              </a:rPr>
              <a:t></a:t>
            </a:r>
            <a:r>
              <a:rPr lang="en-US" sz="1800" i="1" dirty="0"/>
              <a:t> integer</a:t>
            </a:r>
            <a:endParaRPr lang="en-US" sz="1500" dirty="0">
              <a:latin typeface="Consolas" panose="020B0609020204030204" pitchFamily="49" charset="0"/>
            </a:endParaRPr>
          </a:p>
          <a:p>
            <a:pPr lvl="1"/>
            <a:r>
              <a:rPr lang="en-US" sz="1800" dirty="0"/>
              <a:t>A function maps elements from the domain to the range</a:t>
            </a:r>
          </a:p>
          <a:p>
            <a:pPr lvl="1"/>
            <a:r>
              <a:rPr lang="en-US" sz="1800" dirty="0"/>
              <a:t>Function types map a domain type D to a range type R</a:t>
            </a:r>
          </a:p>
          <a:p>
            <a:pPr lvl="1"/>
            <a:r>
              <a:rPr lang="en-US" sz="1800" dirty="0"/>
              <a:t>A type for a function is denoted by </a:t>
            </a:r>
            <a:r>
              <a:rPr lang="en-US" sz="1800" i="1" dirty="0"/>
              <a:t>D </a:t>
            </a:r>
            <a:r>
              <a:rPr lang="en-US" sz="1800" i="1" dirty="0">
                <a:sym typeface="Symbol" charset="2"/>
              </a:rPr>
              <a:t></a:t>
            </a:r>
            <a:r>
              <a:rPr lang="en-US" sz="1800" i="1" dirty="0"/>
              <a:t> R</a:t>
            </a:r>
          </a:p>
          <a:p>
            <a:r>
              <a:rPr lang="en-US" sz="2100" dirty="0"/>
              <a:t>In addition, type expressions can contain type variables</a:t>
            </a:r>
          </a:p>
          <a:p>
            <a:pPr lvl="1"/>
            <a:r>
              <a:rPr lang="en-US" sz="1800" dirty="0"/>
              <a:t>Example:</a:t>
            </a:r>
            <a:r>
              <a:rPr lang="en-US" sz="1500" dirty="0"/>
              <a:t> </a:t>
            </a:r>
            <a:r>
              <a:rPr lang="en-US" sz="1800" i="1" dirty="0">
                <a:sym typeface="Symbol" charset="2"/>
              </a:rPr>
              <a:t></a:t>
            </a:r>
            <a:r>
              <a:rPr lang="en-US" sz="1800" i="1" dirty="0"/>
              <a:t> </a:t>
            </a:r>
            <a:r>
              <a:rPr lang="en-US" i="1" dirty="0">
                <a:sym typeface="Symbol" charset="2"/>
              </a:rPr>
              <a:t></a:t>
            </a:r>
            <a:r>
              <a:rPr lang="en-US" sz="1800" i="1" dirty="0"/>
              <a:t> </a:t>
            </a:r>
            <a:r>
              <a:rPr lang="en-US" sz="1800" i="1" dirty="0">
                <a:sym typeface="Symbol" charset="2"/>
              </a:rPr>
              <a:t></a:t>
            </a:r>
            <a:r>
              <a:rPr lang="en-US" sz="1800" i="1" dirty="0"/>
              <a:t> </a:t>
            </a:r>
            <a:r>
              <a:rPr lang="en-US" sz="1800" i="1" dirty="0">
                <a:sym typeface="Symbol" charset="2"/>
              </a:rPr>
              <a:t></a:t>
            </a:r>
            <a:r>
              <a:rPr lang="en-US" sz="1800" i="1" dirty="0"/>
              <a:t> </a:t>
            </a:r>
            <a:r>
              <a:rPr lang="en-US" sz="1800" i="1" dirty="0">
                <a:sym typeface="Symbol" charset="2"/>
              </a:rPr>
              <a:t>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FF851-C7E8-964F-957A-96B67A2C8B75}" type="slidenum">
              <a:rPr lang="en-US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Equivalence of Type Exprs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Check equivalence of type </a:t>
            </a:r>
            <a:r>
              <a:rPr lang="en-US" dirty="0" err="1"/>
              <a:t>exprs</a:t>
            </a:r>
            <a:r>
              <a:rPr lang="en-US" dirty="0"/>
              <a:t>: </a:t>
            </a:r>
            <a:r>
              <a:rPr lang="en-US" i="1" dirty="0"/>
              <a:t>s</a:t>
            </a:r>
            <a:r>
              <a:rPr lang="en-US" dirty="0"/>
              <a:t> and </a:t>
            </a:r>
            <a:r>
              <a:rPr lang="en-US" i="1" dirty="0"/>
              <a:t>t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If </a:t>
            </a:r>
            <a:r>
              <a:rPr lang="en-US" i="1" dirty="0"/>
              <a:t>s</a:t>
            </a:r>
            <a:r>
              <a:rPr lang="en-US" dirty="0"/>
              <a:t> and </a:t>
            </a:r>
            <a:r>
              <a:rPr lang="en-US" i="1" dirty="0"/>
              <a:t>t</a:t>
            </a:r>
            <a:r>
              <a:rPr lang="en-US" dirty="0"/>
              <a:t> are basic types, then return true</a:t>
            </a:r>
          </a:p>
          <a:p>
            <a:pPr>
              <a:lnSpc>
                <a:spcPct val="90000"/>
              </a:lnSpc>
            </a:pPr>
            <a:r>
              <a:rPr lang="en-US" dirty="0"/>
              <a:t>If </a:t>
            </a:r>
            <a:r>
              <a:rPr lang="en-US" i="1" dirty="0"/>
              <a:t>s = array(s</a:t>
            </a:r>
            <a:r>
              <a:rPr lang="en-US" i="1" baseline="-25000" dirty="0"/>
              <a:t>1</a:t>
            </a:r>
            <a:r>
              <a:rPr lang="en-US" i="1" dirty="0"/>
              <a:t>, t</a:t>
            </a:r>
            <a:r>
              <a:rPr lang="en-US" i="1" baseline="-25000" dirty="0"/>
              <a:t>1</a:t>
            </a:r>
            <a:r>
              <a:rPr lang="en-US" i="1" dirty="0"/>
              <a:t>)</a:t>
            </a:r>
            <a:r>
              <a:rPr lang="en-US" dirty="0"/>
              <a:t> and </a:t>
            </a:r>
            <a:r>
              <a:rPr lang="en-US" i="1" dirty="0"/>
              <a:t>t = array(s</a:t>
            </a:r>
            <a:r>
              <a:rPr lang="en-US" i="1" baseline="-25000" dirty="0"/>
              <a:t>2</a:t>
            </a:r>
            <a:r>
              <a:rPr lang="en-US" i="1" dirty="0"/>
              <a:t>, t</a:t>
            </a:r>
            <a:r>
              <a:rPr lang="en-US" i="1" baseline="-25000" dirty="0"/>
              <a:t>2</a:t>
            </a:r>
            <a:r>
              <a:rPr lang="en-US" i="1" dirty="0"/>
              <a:t>)</a:t>
            </a:r>
            <a:r>
              <a:rPr lang="en-US" dirty="0"/>
              <a:t> then return true if equal(</a:t>
            </a:r>
            <a:r>
              <a:rPr lang="en-US" i="1" dirty="0"/>
              <a:t>s</a:t>
            </a:r>
            <a:r>
              <a:rPr lang="en-US" i="1" baseline="-25000" dirty="0"/>
              <a:t>1</a:t>
            </a:r>
            <a:r>
              <a:rPr lang="en-US" i="1" dirty="0"/>
              <a:t>, s</a:t>
            </a:r>
            <a:r>
              <a:rPr lang="en-US" i="1" baseline="-25000" dirty="0"/>
              <a:t>2</a:t>
            </a:r>
            <a:r>
              <a:rPr lang="en-US" dirty="0"/>
              <a:t>) and equal(</a:t>
            </a:r>
            <a:r>
              <a:rPr lang="en-US" i="1" dirty="0"/>
              <a:t>t</a:t>
            </a:r>
            <a:r>
              <a:rPr lang="en-US" i="1" baseline="-25000" dirty="0"/>
              <a:t>1</a:t>
            </a:r>
            <a:r>
              <a:rPr lang="en-US" i="1" dirty="0"/>
              <a:t>, t</a:t>
            </a:r>
            <a:r>
              <a:rPr lang="en-US" i="1" baseline="-25000" dirty="0"/>
              <a:t>2</a:t>
            </a:r>
            <a:r>
              <a:rPr lang="en-US" dirty="0"/>
              <a:t>)</a:t>
            </a:r>
          </a:p>
          <a:p>
            <a:pPr>
              <a:lnSpc>
                <a:spcPct val="90000"/>
              </a:lnSpc>
            </a:pPr>
            <a:r>
              <a:rPr lang="en-US" dirty="0"/>
              <a:t>If s = </a:t>
            </a:r>
            <a:r>
              <a:rPr lang="en-US" i="1" dirty="0"/>
              <a:t>s</a:t>
            </a:r>
            <a:r>
              <a:rPr lang="en-US" i="1" baseline="-25000" dirty="0"/>
              <a:t>1</a:t>
            </a:r>
            <a:r>
              <a:rPr lang="en-US" i="1" dirty="0"/>
              <a:t> </a:t>
            </a:r>
            <a:r>
              <a:rPr lang="en-US" i="1">
                <a:sym typeface="Symbol" charset="2"/>
              </a:rPr>
              <a:t> t</a:t>
            </a:r>
            <a:r>
              <a:rPr lang="en-US" i="1" baseline="-25000">
                <a:sym typeface="Symbol" charset="2"/>
              </a:rPr>
              <a:t>1</a:t>
            </a:r>
            <a:r>
              <a:rPr lang="en-US">
                <a:sym typeface="Symbol" charset="2"/>
              </a:rPr>
              <a:t> </a:t>
            </a:r>
            <a:r>
              <a:rPr lang="en-US" dirty="0">
                <a:sym typeface="Symbol" charset="2"/>
              </a:rPr>
              <a:t>and </a:t>
            </a:r>
            <a:r>
              <a:rPr lang="en-US" i="1" dirty="0">
                <a:sym typeface="Symbol" charset="2"/>
              </a:rPr>
              <a:t>t = s</a:t>
            </a:r>
            <a:r>
              <a:rPr lang="en-US" i="1" baseline="-25000" dirty="0">
                <a:sym typeface="Symbol" charset="2"/>
              </a:rPr>
              <a:t>2 </a:t>
            </a:r>
            <a:r>
              <a:rPr lang="en-US" i="1" dirty="0">
                <a:sym typeface="Symbol" charset="2"/>
              </a:rPr>
              <a:t> t</a:t>
            </a:r>
            <a:r>
              <a:rPr lang="en-US" i="1" baseline="-25000" dirty="0">
                <a:sym typeface="Symbol" charset="2"/>
              </a:rPr>
              <a:t>2</a:t>
            </a:r>
            <a:r>
              <a:rPr lang="en-US" dirty="0">
                <a:sym typeface="Symbol" charset="2"/>
              </a:rPr>
              <a:t> then return true </a:t>
            </a:r>
            <a:r>
              <a:rPr lang="en-US" dirty="0"/>
              <a:t>if equal(</a:t>
            </a:r>
            <a:r>
              <a:rPr lang="en-US" i="1" dirty="0"/>
              <a:t>s</a:t>
            </a:r>
            <a:r>
              <a:rPr lang="en-US" i="1" baseline="-25000" dirty="0"/>
              <a:t>1</a:t>
            </a:r>
            <a:r>
              <a:rPr lang="en-US" i="1" dirty="0"/>
              <a:t>, s</a:t>
            </a:r>
            <a:r>
              <a:rPr lang="en-US" i="1" baseline="-25000" dirty="0"/>
              <a:t>2</a:t>
            </a:r>
            <a:r>
              <a:rPr lang="en-US" dirty="0"/>
              <a:t>) and equal(</a:t>
            </a:r>
            <a:r>
              <a:rPr lang="en-US" i="1" dirty="0"/>
              <a:t>t</a:t>
            </a:r>
            <a:r>
              <a:rPr lang="en-US" i="1" baseline="-25000" dirty="0"/>
              <a:t>1</a:t>
            </a:r>
            <a:r>
              <a:rPr lang="en-US" i="1" dirty="0"/>
              <a:t>, t</a:t>
            </a:r>
            <a:r>
              <a:rPr lang="en-US" i="1" baseline="-25000" dirty="0"/>
              <a:t>2</a:t>
            </a:r>
            <a:r>
              <a:rPr lang="en-US" dirty="0"/>
              <a:t>)</a:t>
            </a:r>
          </a:p>
          <a:p>
            <a:pPr>
              <a:lnSpc>
                <a:spcPct val="90000"/>
              </a:lnSpc>
            </a:pPr>
            <a:r>
              <a:rPr lang="en-US" dirty="0"/>
              <a:t>If </a:t>
            </a:r>
            <a:r>
              <a:rPr lang="en-US" i="1" dirty="0"/>
              <a:t>s = pointer(s</a:t>
            </a:r>
            <a:r>
              <a:rPr lang="en-US" i="1" baseline="-25000" dirty="0"/>
              <a:t>1</a:t>
            </a:r>
            <a:r>
              <a:rPr lang="en-US" i="1" dirty="0"/>
              <a:t>)</a:t>
            </a:r>
            <a:r>
              <a:rPr lang="en-US" dirty="0"/>
              <a:t> and </a:t>
            </a:r>
            <a:r>
              <a:rPr lang="en-US" i="1" dirty="0"/>
              <a:t>t = pointer(t</a:t>
            </a:r>
            <a:r>
              <a:rPr lang="en-US" i="1" baseline="-25000" dirty="0"/>
              <a:t>1</a:t>
            </a:r>
            <a:r>
              <a:rPr lang="en-US" i="1" dirty="0"/>
              <a:t>)</a:t>
            </a:r>
            <a:r>
              <a:rPr lang="en-US" dirty="0"/>
              <a:t> then return true if equal(</a:t>
            </a:r>
            <a:r>
              <a:rPr lang="en-US" i="1" dirty="0"/>
              <a:t>s</a:t>
            </a:r>
            <a:r>
              <a:rPr lang="en-US" i="1" baseline="-25000" dirty="0"/>
              <a:t>1</a:t>
            </a:r>
            <a:r>
              <a:rPr lang="en-US" i="1" dirty="0"/>
              <a:t>, t</a:t>
            </a:r>
            <a:r>
              <a:rPr lang="en-US" i="1" baseline="-25000" dirty="0"/>
              <a:t>1</a:t>
            </a:r>
            <a:r>
              <a:rPr lang="en-US" dirty="0"/>
              <a:t>)</a:t>
            </a:r>
            <a:endParaRPr lang="en-US" sz="2700" i="1" dirty="0">
              <a:sym typeface="Symbol" charset="2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5631C-C153-7F4A-9E8E-A1A96439C7BA}" type="slidenum">
              <a:rPr lang="en-US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1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Polymorphic Functions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100"/>
              <a:t>Consider the following ML program: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b="1" i="1"/>
              <a:t>fun</a:t>
            </a:r>
            <a:r>
              <a:rPr lang="en-US" i="1"/>
              <a:t> null [] = </a:t>
            </a:r>
            <a:r>
              <a:rPr lang="en-US" b="1" i="1"/>
              <a:t>true</a:t>
            </a:r>
            <a:r>
              <a:rPr lang="en-US" i="1"/>
              <a:t>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i="1"/>
              <a:t>    </a:t>
            </a:r>
            <a:r>
              <a:rPr lang="en-US" b="1" i="1"/>
              <a:t>|</a:t>
            </a:r>
            <a:r>
              <a:rPr lang="en-US" i="1"/>
              <a:t>  null (_::_) = </a:t>
            </a:r>
            <a:r>
              <a:rPr lang="en-US" b="1" i="1"/>
              <a:t>false</a:t>
            </a:r>
            <a:r>
              <a:rPr lang="en-US" i="1"/>
              <a:t>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b="1" i="1"/>
              <a:t>fun</a:t>
            </a:r>
            <a:r>
              <a:rPr lang="en-US" i="1"/>
              <a:t> tl (_::xs) = xs;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b="1" i="1"/>
              <a:t>fun</a:t>
            </a:r>
            <a:r>
              <a:rPr lang="en-US" i="1"/>
              <a:t> length (alist) = 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2100" b="1" i="1"/>
              <a:t>if</a:t>
            </a:r>
            <a:r>
              <a:rPr lang="en-US" sz="2100" i="1"/>
              <a:t> null(alist) </a:t>
            </a:r>
            <a:r>
              <a:rPr lang="en-US" sz="2100" b="1" i="1"/>
              <a:t>then</a:t>
            </a:r>
            <a:r>
              <a:rPr lang="en-US" sz="2100" i="1"/>
              <a:t> 0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2100" b="1" i="1"/>
              <a:t>else</a:t>
            </a:r>
            <a:r>
              <a:rPr lang="en-US" sz="2100" i="1"/>
              <a:t> length(tl(alist)) + 1;</a:t>
            </a:r>
            <a:endParaRPr lang="en-US" sz="2100"/>
          </a:p>
          <a:p>
            <a:pPr>
              <a:lnSpc>
                <a:spcPct val="90000"/>
              </a:lnSpc>
            </a:pPr>
            <a:r>
              <a:rPr lang="en-US" sz="2100" i="1"/>
              <a:t>null</a:t>
            </a:r>
            <a:r>
              <a:rPr lang="en-US" sz="2100"/>
              <a:t> tests if a list is empty</a:t>
            </a:r>
          </a:p>
          <a:p>
            <a:pPr>
              <a:lnSpc>
                <a:spcPct val="90000"/>
              </a:lnSpc>
            </a:pPr>
            <a:r>
              <a:rPr lang="en-US" sz="2100" i="1"/>
              <a:t>tl</a:t>
            </a:r>
            <a:r>
              <a:rPr lang="en-US" sz="2100"/>
              <a:t> removes first element and returns rest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BEB76-8A4B-D540-B0A7-A42BA0050259}" type="slidenum">
              <a:rPr lang="en-US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Polymorphic Functions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100" i="1" dirty="0">
                <a:sym typeface="Symbol" charset="2"/>
              </a:rPr>
              <a:t>length </a:t>
            </a:r>
            <a:r>
              <a:rPr lang="en-US" sz="2100" dirty="0">
                <a:sym typeface="Symbol" charset="2"/>
              </a:rPr>
              <a:t>is a polymorphic function (different from polymorphism in object inheritance)</a:t>
            </a:r>
          </a:p>
          <a:p>
            <a:pPr>
              <a:lnSpc>
                <a:spcPct val="90000"/>
              </a:lnSpc>
            </a:pPr>
            <a:r>
              <a:rPr lang="en-US" sz="2100" dirty="0"/>
              <a:t>The function </a:t>
            </a:r>
            <a:r>
              <a:rPr lang="en-US" sz="2100" i="1" dirty="0"/>
              <a:t>length</a:t>
            </a:r>
            <a:r>
              <a:rPr lang="en-US" sz="2100" dirty="0"/>
              <a:t> accepts lists with elements of any basic type: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800" i="1" dirty="0"/>
              <a:t>length([‘a’, ‘b’, ‘c’])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800" i="1" dirty="0"/>
              <a:t>length([1, 2, 3])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800" i="1" dirty="0"/>
              <a:t>length([ [1,2,3], [4,5,6] ])</a:t>
            </a:r>
          </a:p>
          <a:p>
            <a:pPr>
              <a:lnSpc>
                <a:spcPct val="90000"/>
              </a:lnSpc>
            </a:pPr>
            <a:r>
              <a:rPr lang="en-US" sz="2100" dirty="0"/>
              <a:t>The type for </a:t>
            </a:r>
            <a:r>
              <a:rPr lang="en-US" sz="2100" i="1" dirty="0"/>
              <a:t>length</a:t>
            </a:r>
            <a:r>
              <a:rPr lang="en-US" sz="2100" dirty="0"/>
              <a:t> is </a:t>
            </a:r>
            <a:r>
              <a:rPr lang="en-US" sz="2100" i="1" dirty="0"/>
              <a:t>list(</a:t>
            </a:r>
            <a:r>
              <a:rPr lang="en-US" sz="2100" i="1" dirty="0">
                <a:sym typeface="Symbol" charset="2"/>
              </a:rPr>
              <a:t></a:t>
            </a:r>
            <a:r>
              <a:rPr lang="en-US" sz="2100" i="1" dirty="0"/>
              <a:t>) </a:t>
            </a:r>
            <a:r>
              <a:rPr lang="en-US" sz="2100" i="1" dirty="0">
                <a:sym typeface="Symbol" charset="2"/>
              </a:rPr>
              <a:t></a:t>
            </a:r>
            <a:r>
              <a:rPr lang="en-US" sz="2100" i="1" dirty="0"/>
              <a:t> integer</a:t>
            </a:r>
            <a:endParaRPr lang="en-US" sz="1800" dirty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100" i="1" dirty="0">
                <a:sym typeface="Symbol" charset="2"/>
              </a:rPr>
              <a:t> </a:t>
            </a:r>
            <a:r>
              <a:rPr lang="en-US" sz="2100" dirty="0">
                <a:sym typeface="Symbol" charset="2"/>
              </a:rPr>
              <a:t>can stand for any basic type: </a:t>
            </a:r>
            <a:r>
              <a:rPr lang="en-US" sz="2100" i="1" dirty="0">
                <a:sym typeface="Symbol" charset="2"/>
              </a:rPr>
              <a:t>integer</a:t>
            </a:r>
            <a:r>
              <a:rPr lang="en-US" sz="2100" dirty="0">
                <a:sym typeface="Symbol" charset="2"/>
              </a:rPr>
              <a:t> or </a:t>
            </a:r>
            <a:r>
              <a:rPr lang="en-US" sz="2100" i="1" dirty="0">
                <a:sym typeface="Symbol" charset="2"/>
              </a:rPr>
              <a:t>char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93516-BB4F-114A-ACCC-DAC731D31F2F}" type="slidenum">
              <a:rPr lang="en-US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1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Polymorphic Functions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Consider the following ML program: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b="1" i="1"/>
              <a:t>fun</a:t>
            </a:r>
            <a:r>
              <a:rPr lang="en-US" i="1"/>
              <a:t> map f [] = []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i="1"/>
              <a:t>   </a:t>
            </a:r>
            <a:r>
              <a:rPr lang="en-US" b="1" i="1"/>
              <a:t>| </a:t>
            </a:r>
            <a:r>
              <a:rPr lang="en-US" i="1"/>
              <a:t>  map f (x::xs) = (f(x)) :: map f xs;</a:t>
            </a:r>
          </a:p>
          <a:p>
            <a:pPr>
              <a:lnSpc>
                <a:spcPct val="90000"/>
              </a:lnSpc>
            </a:pPr>
            <a:r>
              <a:rPr lang="en-US" i="1"/>
              <a:t>map</a:t>
            </a:r>
            <a:r>
              <a:rPr lang="en-US"/>
              <a:t> takes two arguments: a function </a:t>
            </a:r>
            <a:r>
              <a:rPr lang="en-US" i="1"/>
              <a:t>f</a:t>
            </a:r>
            <a:r>
              <a:rPr lang="en-US"/>
              <a:t> and a list</a:t>
            </a:r>
          </a:p>
          <a:p>
            <a:pPr>
              <a:lnSpc>
                <a:spcPct val="90000"/>
              </a:lnSpc>
            </a:pPr>
            <a:r>
              <a:rPr lang="en-US"/>
              <a:t>It applies </a:t>
            </a:r>
            <a:r>
              <a:rPr lang="en-US" i="1"/>
              <a:t>f</a:t>
            </a:r>
            <a:r>
              <a:rPr lang="en-US"/>
              <a:t>  to each element of the list and creates a new list with the range of </a:t>
            </a:r>
            <a:r>
              <a:rPr lang="en-US" i="1"/>
              <a:t>f</a:t>
            </a:r>
          </a:p>
          <a:p>
            <a:pPr>
              <a:lnSpc>
                <a:spcPct val="90000"/>
              </a:lnSpc>
            </a:pPr>
            <a:r>
              <a:rPr lang="en-US"/>
              <a:t>Type of </a:t>
            </a:r>
            <a:r>
              <a:rPr lang="en-US" i="1"/>
              <a:t>map</a:t>
            </a:r>
            <a:r>
              <a:rPr lang="en-US"/>
              <a:t>:  (</a:t>
            </a:r>
            <a:r>
              <a:rPr lang="en-US" i="1">
                <a:sym typeface="Symbol" charset="2"/>
              </a:rPr>
              <a:t></a:t>
            </a:r>
            <a:r>
              <a:rPr lang="en-US" i="1"/>
              <a:t> </a:t>
            </a:r>
            <a:r>
              <a:rPr lang="en-US" i="1">
                <a:sym typeface="Symbol" charset="2"/>
              </a:rPr>
              <a:t></a:t>
            </a:r>
            <a:r>
              <a:rPr lang="en-US" i="1"/>
              <a:t> </a:t>
            </a:r>
            <a:r>
              <a:rPr lang="en-US" i="1">
                <a:sym typeface="Symbol" charset="2"/>
              </a:rPr>
              <a:t>)</a:t>
            </a:r>
            <a:r>
              <a:rPr lang="en-US" i="1"/>
              <a:t> </a:t>
            </a:r>
            <a:r>
              <a:rPr lang="en-US" i="1">
                <a:sym typeface="Symbol" charset="2"/>
              </a:rPr>
              <a:t></a:t>
            </a:r>
            <a:r>
              <a:rPr lang="en-US" i="1"/>
              <a:t> list(</a:t>
            </a:r>
            <a:r>
              <a:rPr lang="en-US" i="1">
                <a:sym typeface="Symbol" charset="2"/>
              </a:rPr>
              <a:t>) </a:t>
            </a:r>
            <a:r>
              <a:rPr lang="en-US" i="1"/>
              <a:t> list(</a:t>
            </a:r>
            <a:r>
              <a:rPr lang="en-US" i="1">
                <a:sym typeface="Symbol" charset="2"/>
              </a:rPr>
              <a:t>)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C6D60-4500-1D4C-B71E-9B213D75CF72}" type="slidenum">
              <a:rPr lang="en-US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7" grpId="0" build="p" autoUpdateAnimBg="0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3245</TotalTime>
  <Words>2433</Words>
  <Application>Microsoft Macintosh PowerPoint</Application>
  <PresentationFormat>On-screen Show (16:9)</PresentationFormat>
  <Paragraphs>500</Paragraphs>
  <Slides>42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Arial</vt:lpstr>
      <vt:lpstr>Calibri</vt:lpstr>
      <vt:lpstr>Calibri Light</vt:lpstr>
      <vt:lpstr>Consolas</vt:lpstr>
      <vt:lpstr>Times</vt:lpstr>
      <vt:lpstr>Times New Roman</vt:lpstr>
      <vt:lpstr>1_Office Theme</vt:lpstr>
      <vt:lpstr>Semantics</vt:lpstr>
      <vt:lpstr>Equality of types</vt:lpstr>
      <vt:lpstr>Type Systems</vt:lpstr>
      <vt:lpstr>Type Constructors</vt:lpstr>
      <vt:lpstr>Type Constructors</vt:lpstr>
      <vt:lpstr>Equivalence of Type Exprs</vt:lpstr>
      <vt:lpstr>Polymorphic Functions</vt:lpstr>
      <vt:lpstr>Polymorphic Functions</vt:lpstr>
      <vt:lpstr>Polymorphic Functions</vt:lpstr>
      <vt:lpstr>Type Inference</vt:lpstr>
      <vt:lpstr>Type Variable Substitution</vt:lpstr>
      <vt:lpstr>Type Variable Substitution</vt:lpstr>
      <vt:lpstr>Type Expr Unification</vt:lpstr>
      <vt:lpstr>Example of Type Inference</vt:lpstr>
      <vt:lpstr>Example (cont’d)</vt:lpstr>
      <vt:lpstr>Unification</vt:lpstr>
      <vt:lpstr>Unification Algorithm</vt:lpstr>
      <vt:lpstr>Unification Algorithm</vt:lpstr>
      <vt:lpstr>Unification Algorithm</vt:lpstr>
      <vt:lpstr>Unify(1,9)</vt:lpstr>
      <vt:lpstr>Unify(1,9)</vt:lpstr>
      <vt:lpstr>Unify(2,10) and Unify(8,14)</vt:lpstr>
      <vt:lpstr>Unify(2,10) and Unify(8,14)</vt:lpstr>
      <vt:lpstr>Unify(3,11) and Unify(6,13)</vt:lpstr>
      <vt:lpstr>Unify(3,11) and Unify(6,13)</vt:lpstr>
      <vt:lpstr>Unify(4,7) and Unify(5,12)</vt:lpstr>
      <vt:lpstr>Unify(4,7) and Unify(5,12)</vt:lpstr>
      <vt:lpstr>Unification success</vt:lpstr>
      <vt:lpstr>Unification: Occur Check</vt:lpstr>
      <vt:lpstr>Unify(1,6)</vt:lpstr>
      <vt:lpstr>Unify(2,4) and Unify(3,7)</vt:lpstr>
      <vt:lpstr>Unify(4,5) and Unify(5,8)</vt:lpstr>
      <vt:lpstr>Occur Check</vt:lpstr>
      <vt:lpstr>Recursive types</vt:lpstr>
      <vt:lpstr>Recursive type equivalence</vt:lpstr>
      <vt:lpstr>Unify(1,3)</vt:lpstr>
      <vt:lpstr>Unify(1,3)</vt:lpstr>
      <vt:lpstr>Unify(2,4) and Unify(1,5)</vt:lpstr>
      <vt:lpstr>Unify(2,4) and Unify(1,5)</vt:lpstr>
      <vt:lpstr>Unify(2,6) and Unify(1,1)</vt:lpstr>
      <vt:lpstr>Unify(2,6) and Unify(1,1)</vt:lpstr>
      <vt:lpstr>Summary</vt:lpstr>
    </vt:vector>
  </TitlesOfParts>
  <Company>SFU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CMPT 379  Compilers</dc:title>
  <dc:creator>Anoop Sarkar</dc:creator>
  <cp:lastModifiedBy>Anoop Sarkar</cp:lastModifiedBy>
  <cp:revision>616</cp:revision>
  <cp:lastPrinted>2011-11-29T07:16:29Z</cp:lastPrinted>
  <dcterms:created xsi:type="dcterms:W3CDTF">2011-11-29T07:13:39Z</dcterms:created>
  <dcterms:modified xsi:type="dcterms:W3CDTF">2020-10-25T19:09:52Z</dcterms:modified>
</cp:coreProperties>
</file>