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6" r:id="rId2"/>
    <p:sldId id="275" r:id="rId3"/>
    <p:sldId id="274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-6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7B00-6E72-1A48-ABA8-2902467F7CDA}" type="datetimeFigureOut">
              <a:rPr lang="en-US" smtClean="0">
                <a:latin typeface="Calibri"/>
              </a:rPr>
              <a:t>16-07-26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64777-A2A6-0A49-B1ED-73220A151F60}" type="slidenum">
              <a:rPr lang="en-US" smtClean="0">
                <a:latin typeface="Calibri"/>
              </a:r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23999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/>
              </a:defRPr>
            </a:lvl1pPr>
          </a:lstStyle>
          <a:p>
            <a:fld id="{DCE3C229-B021-5946-9EDD-56AA8EB3D762}" type="datetimeFigureOut">
              <a:rPr lang="en-US" smtClean="0"/>
              <a:pPr/>
              <a:t>16-07-26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/>
              </a:defRPr>
            </a:lvl1pPr>
          </a:lstStyle>
          <a:p>
            <a:fld id="{7ADC64F1-6399-CC49-906F-52E65B5E2E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321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48FECAB-020C-C840-AE13-F2BF4131C8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80C26DD-CD9A-F34D-8A54-6BCFC897F0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C1A997-A8BD-D34F-AA4E-3E96C23505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A6ACCE-1CAC-AB40-A778-663767BD69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51620F2-D947-5B4A-902D-4FEB0720F1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43A4DB-6D83-964E-A2D9-08A2F374E4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D85C10-058C-5B44-BC12-C229494F53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B8FBA9-79A1-7049-9EE3-9BC7C3428B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B213D01-9761-F849-9BA4-A1463D5104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1B49BDC-FBA2-C647-BCAA-A68E96EF5A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DF2C8BD-1EAD-2845-9F8E-2C1D32EB45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CFC4B473-3A67-3148-B40D-8C9390FDF7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Compilers</a:t>
            </a:r>
            <a:b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(You survived till the end)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1DEF-BF3B-4144-AFA6-B8539C7D3E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9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Wrap Up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Analysis/Synthesis</a:t>
            </a:r>
          </a:p>
          <a:p>
            <a:pPr lvl="1"/>
            <a:r>
              <a:rPr lang="en-US"/>
              <a:t>Translation from string to executable</a:t>
            </a:r>
          </a:p>
          <a:p>
            <a:r>
              <a:rPr lang="en-US"/>
              <a:t>Divide and conquer</a:t>
            </a:r>
          </a:p>
          <a:p>
            <a:pPr lvl="1"/>
            <a:r>
              <a:rPr lang="en-US"/>
              <a:t>Build one component at a time</a:t>
            </a:r>
          </a:p>
          <a:p>
            <a:pPr lvl="1"/>
            <a:r>
              <a:rPr lang="en-US"/>
              <a:t>Theoretical analysis will ensure we keep things </a:t>
            </a:r>
            <a:r>
              <a:rPr lang="en-US" b="1"/>
              <a:t>simple</a:t>
            </a:r>
            <a:r>
              <a:rPr lang="en-US"/>
              <a:t> and </a:t>
            </a:r>
            <a:r>
              <a:rPr lang="en-US" b="1"/>
              <a:t>correct</a:t>
            </a:r>
            <a:endParaRPr lang="en-US"/>
          </a:p>
          <a:p>
            <a:pPr lvl="1"/>
            <a:r>
              <a:rPr lang="en-US"/>
              <a:t>Create a complex piece of software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CCE-1CAC-AB40-A778-663767BD69F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1: Why take this class?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 learn parsing techniques that can be applied elsewhere</a:t>
            </a:r>
          </a:p>
          <a:p>
            <a:pPr>
              <a:lnSpc>
                <a:spcPct val="90000"/>
              </a:lnSpc>
            </a:pPr>
            <a:r>
              <a:rPr lang="en-US"/>
              <a:t>To see how theoretical analysis is applied in practice and how it helps design of complex systems</a:t>
            </a:r>
          </a:p>
          <a:p>
            <a:pPr>
              <a:lnSpc>
                <a:spcPct val="90000"/>
              </a:lnSpc>
            </a:pPr>
            <a:r>
              <a:rPr lang="en-US"/>
              <a:t>To gain an appreciation for language design</a:t>
            </a:r>
          </a:p>
          <a:p>
            <a:pPr>
              <a:lnSpc>
                <a:spcPct val="90000"/>
              </a:lnSpc>
            </a:pPr>
            <a:r>
              <a:rPr lang="en-US"/>
              <a:t>To observe important aspects of software engineering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CCE-1CAC-AB40-A778-663767BD69F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101</Words>
  <Application>Microsoft Macintosh PowerPoint</Application>
  <PresentationFormat>On-screen Show (4:3)</PresentationFormat>
  <Paragraphs>20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Blank Presentation</vt:lpstr>
      <vt:lpstr>Compilers (You survived till the end)</vt:lpstr>
      <vt:lpstr>Wrap Up</vt:lpstr>
      <vt:lpstr>Lecture 1: Why take this class?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840</cp:revision>
  <cp:lastPrinted>2004-04-02T10:19:07Z</cp:lastPrinted>
  <dcterms:created xsi:type="dcterms:W3CDTF">2010-11-26T21:42:05Z</dcterms:created>
  <dcterms:modified xsi:type="dcterms:W3CDTF">2016-07-26T09:02:28Z</dcterms:modified>
</cp:coreProperties>
</file>