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35" r:id="rId19"/>
    <p:sldId id="408" r:id="rId20"/>
    <p:sldId id="409" r:id="rId21"/>
    <p:sldId id="410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0951"/>
  </p:normalViewPr>
  <p:slideViewPr>
    <p:cSldViewPr>
      <p:cViewPr varScale="1">
        <p:scale>
          <a:sx n="102" d="100"/>
          <a:sy n="102" d="100"/>
        </p:scale>
        <p:origin x="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20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9B72E-53A4-DA42-AAA2-1706F1BDD2EA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</p:nvPr>
        </p:nvGraphicFramePr>
        <p:xfrm>
          <a:off x="35052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set (</a:t>
            </a:r>
            <a:r>
              <a:rPr lang="en-US" sz="2800" dirty="0" err="1"/>
              <a:t>itemset</a:t>
            </a:r>
            <a:r>
              <a:rPr lang="en-US" sz="2800" dirty="0"/>
              <a:t>) </a:t>
            </a:r>
            <a:r>
              <a:rPr lang="en-US" sz="280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 then a 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aAb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dirty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Ba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3: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bBa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20</a:t>
            </a:fld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21</a:t>
            </a:fld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 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</a:t>
            </a:r>
            <a:r>
              <a:rPr lang="en-US" dirty="0" err="1"/>
              <a:t>lookaheads</a:t>
            </a:r>
            <a:endParaRPr lang="en-US" dirty="0"/>
          </a:p>
          <a:p>
            <a:r>
              <a:rPr lang="en-US" dirty="0"/>
              <a:t>for reduce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No!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reduce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>
                <a:sym typeface="Symbol" charset="2"/>
              </a:rPr>
              <a:t>do not co-occur due to the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   S </a:t>
            </a:r>
            <a:r>
              <a:rPr lang="en-US" sz="3600" dirty="0">
                <a:sym typeface="Symbol" charset="2"/>
              </a:rPr>
              <a:t> B B</a:t>
            </a:r>
            <a:br>
              <a:rPr lang="en-US" sz="3600" dirty="0">
                <a:sym typeface="Symbol" charset="2"/>
              </a:rPr>
            </a:br>
            <a:r>
              <a:rPr lang="en-US" sz="3600" dirty="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aaaBab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a] is valid for</a:t>
            </a:r>
            <a:r>
              <a:rPr lang="en-US" b="1" dirty="0">
                <a:sym typeface="Symbol" charset="2"/>
              </a:rPr>
              <a:t> viable prefix </a:t>
            </a:r>
            <a:r>
              <a:rPr lang="en-US" i="1" dirty="0" err="1">
                <a:sym typeface="Symbol" charset="2"/>
              </a:rPr>
              <a:t>aaa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Also, 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$] is valid for viable prefix </a:t>
            </a:r>
            <a:r>
              <a:rPr lang="en-US" i="1" dirty="0">
                <a:sym typeface="Symbol" charset="2"/>
              </a:rPr>
              <a:t>Baa</a:t>
            </a:r>
            <a:endParaRPr lang="en-US" dirty="0">
              <a:sym typeface="Symbol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BB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aB</a:t>
            </a:r>
            <a:endParaRPr lang="en-US" dirty="0">
              <a:sym typeface="Symbol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2040" y="4293096"/>
            <a:ext cx="4013448" cy="830997"/>
            <a:chOff x="4932040" y="4293096"/>
            <a:chExt cx="4013448" cy="8309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4293096"/>
              <a:ext cx="3581400" cy="830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B</a:t>
              </a:r>
              <a:r>
                <a:rPr lang="en-US" dirty="0"/>
                <a:t> </a:t>
              </a:r>
              <a:r>
                <a:rPr lang="en-US" dirty="0">
                  <a:sym typeface="Symbol" charset="2"/>
                </a:rPr>
                <a:t></a:t>
              </a:r>
              <a:r>
                <a:rPr lang="en-US" dirty="0"/>
                <a:t>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the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string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is the </a:t>
              </a:r>
              <a:r>
                <a:rPr lang="en-US" b="1" dirty="0">
                  <a:solidFill>
                    <a:srgbClr val="000000"/>
                  </a:solidFill>
                </a:rPr>
                <a:t>handle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 err="1">
                  <a:solidFill>
                    <a:srgbClr val="000000"/>
                  </a:solidFill>
                </a:rPr>
                <a:t>rhs</a:t>
              </a:r>
              <a:r>
                <a:rPr lang="en-US" dirty="0">
                  <a:solidFill>
                    <a:srgbClr val="000000"/>
                  </a:solidFill>
                </a:rPr>
                <a:t> of</a:t>
              </a:r>
              <a:r>
                <a:rPr lang="en-US" dirty="0">
                  <a:solidFill>
                    <a:schemeClr val="accent2"/>
                  </a:solidFill>
                </a:rPr>
                <a:t> B)</a:t>
              </a:r>
              <a:endParaRPr lang="en-US" dirty="0">
                <a:sym typeface="Symbol" charset="2"/>
              </a:endParaRPr>
            </a:p>
          </p:txBody>
        </p:sp>
        <p:cxnSp>
          <p:nvCxnSpPr>
            <p:cNvPr id="3" name="Straight Arrow Connector 2"/>
            <p:cNvCxnSpPr>
              <a:stCxn id="8" idx="1"/>
            </p:cNvCxnSpPr>
            <p:nvPr/>
          </p:nvCxnSpPr>
          <p:spPr bwMode="auto">
            <a:xfrm flipH="1">
              <a:off x="4932040" y="4708595"/>
              <a:ext cx="432048" cy="885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concisely written as: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6835</TotalTime>
  <Words>1338</Words>
  <Application>Microsoft Macintosh PowerPoint</Application>
  <PresentationFormat>On-screen Show (4:3)</PresentationFormat>
  <Paragraphs>351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Times</vt:lpstr>
      <vt:lpstr>Times New Roman</vt:lpstr>
      <vt:lpstr>1_Blank Presentation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895</cp:revision>
  <cp:lastPrinted>2019-06-13T07:39:37Z</cp:lastPrinted>
  <dcterms:created xsi:type="dcterms:W3CDTF">2011-10-22T06:03:11Z</dcterms:created>
  <dcterms:modified xsi:type="dcterms:W3CDTF">2019-07-04T07:23:16Z</dcterms:modified>
</cp:coreProperties>
</file>