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8"/>
    <p:restoredTop sz="94720"/>
  </p:normalViewPr>
  <p:slideViewPr>
    <p:cSldViewPr snapToGrid="0" snapToObjects="1">
      <p:cViewPr varScale="1">
        <p:scale>
          <a:sx n="156" d="100"/>
          <a:sy n="156" d="100"/>
        </p:scale>
        <p:origin x="192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digit+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letter(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letter|digit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hape 15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The set of regular languages: each element is a regular language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Each regular language is an example of a (formal) language, i.e. a set of strings</a:t>
                </a: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…},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err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err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…}, 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lvl="1" indent="-214313">
                  <a:buSzPct val="25000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 r="-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Expressions: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blipFill>
                <a:blip r:embed="rId3"/>
                <a:stretch>
                  <a:fillRect l="-966" t="-2996" b="-1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51369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345, 345.04 , 2e-7, 2e7, 2e+7, 3.14e5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/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|)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507808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1086</Words>
  <Application>Microsoft Macintosh PowerPoint</Application>
  <PresentationFormat>On-screen Show (16:9)</PresentationFormat>
  <Paragraphs>259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Expressions: Definition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53</cp:revision>
  <cp:lastPrinted>2019-05-21T15:35:04Z</cp:lastPrinted>
  <dcterms:modified xsi:type="dcterms:W3CDTF">2020-09-13T21:27:25Z</dcterms:modified>
</cp:coreProperties>
</file>