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341325" y="548675"/>
            <a:ext cx="3491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LEX3: Regexps are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533400" y="2667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are Trees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Expressions: Definition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operators apply recursively and these applications can be ambiguous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is aa|bc equal to a(a|b)c or ((aa)|b)c?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Avoid such cases of ambiguity - provide explicit arguments for each regexp operator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convenience, for examples on this page, let us use the symbol ‘⋅’ to denote the operator for concatenation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ambiguity with an explicit regexp tree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Expressions: Definition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ambiguity with an explicit regexp tree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a(a|b)c is written as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(⋅(⋅a(|ab))c)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postfix: aab|⋅c⋅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((aa)|b)c is written as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(⋅(|(⋅aa)b)c)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 postfix: aa⋅b|c⋅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order of concatenation matter?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6025349" y="1828800"/>
            <a:ext cx="1516063" cy="2078037"/>
            <a:chOff x="5714999" y="1828800"/>
            <a:chExt cx="1516063" cy="2078037"/>
          </a:xfrm>
        </p:grpSpPr>
        <p:sp>
          <p:nvSpPr>
            <p:cNvPr id="173" name="Shape 173"/>
            <p:cNvSpPr txBox="1"/>
            <p:nvPr/>
          </p:nvSpPr>
          <p:spPr>
            <a:xfrm>
              <a:off x="6934200" y="2409825"/>
              <a:ext cx="296862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6400800" y="2913062"/>
              <a:ext cx="303212" cy="400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6096000" y="3506787"/>
              <a:ext cx="3079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6629399" y="3505200"/>
              <a:ext cx="319087" cy="400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77" name="Shape 177"/>
            <p:cNvCxnSpPr>
              <a:stCxn id="174" idx="2"/>
              <a:endCxn id="176" idx="0"/>
            </p:cNvCxnSpPr>
            <p:nvPr/>
          </p:nvCxnSpPr>
          <p:spPr>
            <a:xfrm>
              <a:off x="6552406" y="3313112"/>
              <a:ext cx="236399" cy="19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6096000" y="2408237"/>
              <a:ext cx="2476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5714999" y="2913062"/>
              <a:ext cx="307975" cy="4000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6553199" y="1828800"/>
              <a:ext cx="2476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81" name="Shape 181"/>
            <p:cNvCxnSpPr>
              <a:stCxn id="180" idx="2"/>
              <a:endCxn id="178" idx="0"/>
            </p:cNvCxnSpPr>
            <p:nvPr/>
          </p:nvCxnSpPr>
          <p:spPr>
            <a:xfrm flipH="1">
              <a:off x="6219824" y="2225675"/>
              <a:ext cx="457200" cy="18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2" name="Shape 182"/>
            <p:cNvCxnSpPr>
              <a:stCxn id="180" idx="2"/>
              <a:endCxn id="173" idx="0"/>
            </p:cNvCxnSpPr>
            <p:nvPr/>
          </p:nvCxnSpPr>
          <p:spPr>
            <a:xfrm>
              <a:off x="6677024" y="2225675"/>
              <a:ext cx="405600" cy="18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3" name="Shape 183"/>
            <p:cNvCxnSpPr>
              <a:stCxn id="178" idx="2"/>
              <a:endCxn id="179" idx="0"/>
            </p:cNvCxnSpPr>
            <p:nvPr/>
          </p:nvCxnSpPr>
          <p:spPr>
            <a:xfrm flipH="1">
              <a:off x="5869125" y="2805112"/>
              <a:ext cx="350700" cy="10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4" name="Shape 184"/>
            <p:cNvCxnSpPr>
              <a:stCxn id="178" idx="2"/>
              <a:endCxn id="174" idx="0"/>
            </p:cNvCxnSpPr>
            <p:nvPr/>
          </p:nvCxnSpPr>
          <p:spPr>
            <a:xfrm>
              <a:off x="6219825" y="2805112"/>
              <a:ext cx="332700" cy="10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5" name="Shape 185"/>
            <p:cNvCxnSpPr>
              <a:stCxn id="174" idx="2"/>
              <a:endCxn id="175" idx="0"/>
            </p:cNvCxnSpPr>
            <p:nvPr/>
          </p:nvCxnSpPr>
          <p:spPr>
            <a:xfrm flipH="1">
              <a:off x="6250006" y="3313112"/>
              <a:ext cx="302400" cy="19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6" name="Shape 186"/>
            <p:cNvCxnSpPr>
              <a:stCxn id="174" idx="2"/>
              <a:endCxn id="176" idx="0"/>
            </p:cNvCxnSpPr>
            <p:nvPr/>
          </p:nvCxnSpPr>
          <p:spPr>
            <a:xfrm>
              <a:off x="6552406" y="3313112"/>
              <a:ext cx="236399" cy="19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187" name="Shape 187"/>
          <p:cNvGrpSpPr/>
          <p:nvPr/>
        </p:nvGrpSpPr>
        <p:grpSpPr>
          <a:xfrm>
            <a:off x="5807677" y="4243750"/>
            <a:ext cx="1951424" cy="2068150"/>
            <a:chOff x="6096002" y="4243750"/>
            <a:chExt cx="1951424" cy="2068150"/>
          </a:xfrm>
        </p:grpSpPr>
        <p:sp>
          <p:nvSpPr>
            <p:cNvPr id="188" name="Shape 188"/>
            <p:cNvSpPr txBox="1"/>
            <p:nvPr/>
          </p:nvSpPr>
          <p:spPr>
            <a:xfrm>
              <a:off x="6400801" y="5333999"/>
              <a:ext cx="247650" cy="3968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89" name="Shape 189"/>
            <p:cNvSpPr txBox="1"/>
            <p:nvPr/>
          </p:nvSpPr>
          <p:spPr>
            <a:xfrm>
              <a:off x="6096002" y="5911850"/>
              <a:ext cx="307975" cy="4000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6629401" y="5910262"/>
              <a:ext cx="307975" cy="4000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6781802" y="4800600"/>
              <a:ext cx="303212" cy="4000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7162802" y="5510349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750426" y="480218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7324001" y="424375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95" name="Shape 195"/>
            <p:cNvCxnSpPr>
              <a:stCxn id="194" idx="2"/>
              <a:endCxn id="191" idx="0"/>
            </p:cNvCxnSpPr>
            <p:nvPr/>
          </p:nvCxnSpPr>
          <p:spPr>
            <a:xfrm flipH="1">
              <a:off x="6933401" y="4640650"/>
              <a:ext cx="514500" cy="15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6" name="Shape 196"/>
            <p:cNvCxnSpPr>
              <a:stCxn id="194" idx="2"/>
              <a:endCxn id="193" idx="0"/>
            </p:cNvCxnSpPr>
            <p:nvPr/>
          </p:nvCxnSpPr>
          <p:spPr>
            <a:xfrm>
              <a:off x="7447901" y="4640650"/>
              <a:ext cx="450900" cy="16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7" name="Shape 197"/>
            <p:cNvCxnSpPr>
              <a:stCxn id="191" idx="2"/>
              <a:endCxn id="188" idx="3"/>
            </p:cNvCxnSpPr>
            <p:nvPr/>
          </p:nvCxnSpPr>
          <p:spPr>
            <a:xfrm flipH="1">
              <a:off x="6648408" y="5200650"/>
              <a:ext cx="285000" cy="33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8" name="Shape 198"/>
            <p:cNvCxnSpPr>
              <a:stCxn id="192" idx="0"/>
              <a:endCxn id="192" idx="0"/>
            </p:cNvCxnSpPr>
            <p:nvPr/>
          </p:nvCxnSpPr>
          <p:spPr>
            <a:xfrm>
              <a:off x="7322402" y="5510349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99" name="Shape 199"/>
            <p:cNvCxnSpPr>
              <a:stCxn id="191" idx="2"/>
              <a:endCxn id="192" idx="0"/>
            </p:cNvCxnSpPr>
            <p:nvPr/>
          </p:nvCxnSpPr>
          <p:spPr>
            <a:xfrm>
              <a:off x="6933408" y="5200650"/>
              <a:ext cx="389100" cy="30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0" name="Shape 200"/>
            <p:cNvCxnSpPr>
              <a:stCxn id="188" idx="2"/>
              <a:endCxn id="189" idx="0"/>
            </p:cNvCxnSpPr>
            <p:nvPr/>
          </p:nvCxnSpPr>
          <p:spPr>
            <a:xfrm flipH="1">
              <a:off x="6250126" y="5730874"/>
              <a:ext cx="27450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201" name="Shape 201"/>
            <p:cNvCxnSpPr>
              <a:endCxn id="190" idx="0"/>
            </p:cNvCxnSpPr>
            <p:nvPr/>
          </p:nvCxnSpPr>
          <p:spPr>
            <a:xfrm>
              <a:off x="6524489" y="5730862"/>
              <a:ext cx="258899" cy="17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Equivalence of Regexps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(R|S)|T == R|(S|T) == R|S|T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(RS)T == R(ST)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 == (S|R)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R*R* == (R*)* == R* == RR*|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R** == R*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(R|S)T = RT|ST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R(S|T) == RS | RT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(R|S)* == (R*S*)* == (R*S)*R* == (R*|S*)*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RR* == R*R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(RS)*R == R(SR)*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R|R = R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290392" y="5445223"/>
            <a:ext cx="3809999" cy="6591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0(10)*1|(01)*  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Equivalence of Regexps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259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0(10)*1|(01)*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(01)(01)*|(01)*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(01)(01)*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(01)*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259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(RS)*R == R(SR)*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 == (RS)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== R|R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 == RR*|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lang="en-US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1611150" y="4840175"/>
            <a:ext cx="5921700" cy="62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There is a better way! To be revealed later …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19850" y="5544287"/>
            <a:ext cx="8304300" cy="62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you are impatient, web search for “DFA to regular expression”)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420</Words>
  <Application>Microsoft Macintosh PowerPoint</Application>
  <PresentationFormat>On-screen Show (4:3)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Blank Presentation</vt:lpstr>
      <vt:lpstr>simple-light-2</vt:lpstr>
      <vt:lpstr>Lexical Analysis</vt:lpstr>
      <vt:lpstr>Regular Expressions are Trees</vt:lpstr>
      <vt:lpstr>Regular Expressions: Definition</vt:lpstr>
      <vt:lpstr>Regular Expressions: Definition</vt:lpstr>
      <vt:lpstr>Equivalence of Regexps</vt:lpstr>
      <vt:lpstr>Equivalence of Regexps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1</cp:revision>
  <cp:lastPrinted>2019-05-21T16:22:10Z</cp:lastPrinted>
  <dcterms:modified xsi:type="dcterms:W3CDTF">2019-05-21T16:27:04Z</dcterms:modified>
</cp:coreProperties>
</file>