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3" r:id="rId11"/>
    <p:sldId id="263" r:id="rId12"/>
    <p:sldId id="270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/>
    <p:restoredTop sz="90941"/>
  </p:normalViewPr>
  <p:slideViewPr>
    <p:cSldViewPr>
      <p:cViewPr varScale="1">
        <p:scale>
          <a:sx n="112" d="100"/>
          <a:sy n="112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188A9-F705-8246-8AD1-FFCCDA4D74C0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CMPT 379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Anoop Sarkar</a:t>
            </a:r>
          </a:p>
          <a:p>
            <a:r>
              <a:rPr lang="en-US" sz="2400">
                <a:latin typeface="Courier" charset="0"/>
              </a:rPr>
              <a:t>http://www.cs.sfu.ca/~anoop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1F8D2-7A7E-9446-B7D6-071E29183D1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C77-F4B9-DC4D-BA3E-000E19B9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72" y="375062"/>
            <a:ext cx="7772400" cy="1143000"/>
          </a:xfrm>
        </p:spPr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BF5-77A1-9F48-B60C-059E6880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2642"/>
            <a:ext cx="7772400" cy="4114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For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iterate through the function arguments using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arg_iterator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and allocate them into the stack.</a:t>
            </a:r>
          </a:p>
          <a:p>
            <a:pPr>
              <a:buFont typeface="Arial"/>
              <a:buChar char="•"/>
            </a:pPr>
            <a:r>
              <a:rPr lang="en-US" sz="2400" dirty="0"/>
              <a:t>For example if we have one function parameter called </a:t>
            </a:r>
            <a:r>
              <a:rPr lang="en-US" sz="2000" dirty="0"/>
              <a:t>a</a:t>
            </a:r>
            <a:r>
              <a:rPr lang="en-US" sz="2400" dirty="0"/>
              <a:t> of type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AC7A-2823-CB48-81E5-41E68D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B2C2D-BA7F-4D46-9F9A-C4AB370BF454}"/>
              </a:ext>
            </a:extLst>
          </p:cNvPr>
          <p:cNvSpPr txBox="1"/>
          <p:nvPr/>
        </p:nvSpPr>
        <p:spPr>
          <a:xfrm>
            <a:off x="465312" y="3756660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string("a");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::Function::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arg_iterator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AI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arg_begin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AI-&gt;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(Builder.getInt32Ty(),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name.c_str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Store the initial value into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::Value *&gt;(&amp;*AI),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Add to symbol table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syms.enter_symtbl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96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Finding the current function you are in: </a:t>
            </a:r>
            <a:r>
              <a:rPr lang="en-US" sz="2800" dirty="0" err="1"/>
              <a:t>llvm</a:t>
            </a:r>
            <a:r>
              <a:rPr lang="en-US" sz="2800" dirty="0"/>
              <a:t>::Function *</a:t>
            </a:r>
            <a:r>
              <a:rPr lang="en-US" sz="2800" dirty="0" err="1"/>
              <a:t>func</a:t>
            </a:r>
            <a:r>
              <a:rPr lang="en-US" sz="2800" dirty="0"/>
              <a:t> =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Builder.GetInsertBlock</a:t>
            </a:r>
            <a:r>
              <a:rPr lang="en-US" sz="2800" dirty="0"/>
              <a:t>()-&gt;</a:t>
            </a:r>
            <a:r>
              <a:rPr lang="en-US" sz="2800" dirty="0" err="1"/>
              <a:t>getParent</a:t>
            </a:r>
            <a:r>
              <a:rPr lang="en-US" sz="2800" dirty="0"/>
              <a:t>();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External function</a:t>
            </a:r>
          </a:p>
          <a:p>
            <a:r>
              <a:rPr lang="en-US" sz="3200" dirty="0"/>
              <a:t>    </a:t>
            </a:r>
            <a:r>
              <a:rPr lang="en-US" sz="2800" dirty="0" err="1"/>
              <a:t>llvm</a:t>
            </a:r>
            <a:r>
              <a:rPr lang="en-US" sz="2800" dirty="0"/>
              <a:t>::Function::Create(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FunctionType</a:t>
            </a:r>
            <a:r>
              <a:rPr lang="en-US" sz="2800" dirty="0"/>
              <a:t>::get(</a:t>
            </a:r>
            <a:r>
              <a:rPr lang="en-US" sz="2800" dirty="0" err="1"/>
              <a:t>returnTy</a:t>
            </a:r>
            <a:r>
              <a:rPr lang="en-US" sz="2800" dirty="0"/>
              <a:t>, </a:t>
            </a:r>
            <a:r>
              <a:rPr lang="en-US" sz="2800" dirty="0" err="1"/>
              <a:t>args</a:t>
            </a:r>
            <a:r>
              <a:rPr lang="en-US" sz="2800" dirty="0"/>
              <a:t>, false),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::Function::</a:t>
            </a:r>
            <a:r>
              <a:rPr lang="en-US" sz="2800" dirty="0" err="1"/>
              <a:t>ExternalLinkage</a:t>
            </a:r>
            <a:r>
              <a:rPr lang="en-US" sz="2800" dirty="0"/>
              <a:t>, </a:t>
            </a:r>
          </a:p>
          <a:p>
            <a:r>
              <a:rPr lang="en-US" sz="2800" dirty="0"/>
              <a:t>	Name,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TheModule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3E20E-3008-1440-97BE-4E3DBFBF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6A773-1259-7941-88D5-64B5F2ADED33}"/>
              </a:ext>
            </a:extLst>
          </p:cNvPr>
          <p:cNvSpPr/>
          <p:nvPr/>
        </p:nvSpPr>
        <p:spPr>
          <a:xfrm>
            <a:off x="2062819" y="3044279"/>
            <a:ext cx="50183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>
                <a:solidFill>
                  <a:srgbClr val="000000"/>
                </a:solidFill>
                <a:latin typeface="+mn-lt"/>
              </a:rPr>
              <a:t>Control Flow in LLVM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71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66718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 /* 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contains the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Builder.CreateCondBr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EndBB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Builder.SetInsertPoint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IfTrueBlock</a:t>
            </a:r>
            <a:r>
              <a:rPr lang="en-US" dirty="0">
                <a:solidFill>
                  <a:srgbClr val="000000"/>
                </a:solidFill>
              </a:rPr>
              <a:t>-&gt;</a:t>
            </a:r>
            <a:r>
              <a:rPr lang="en-US" dirty="0" err="1">
                <a:solidFill>
                  <a:srgbClr val="000000"/>
                </a:solidFill>
              </a:rPr>
              <a:t>Codegen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797152"/>
            <a:ext cx="7022926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Builder.CreateBr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  <a:p>
            <a:r>
              <a:rPr lang="en-US" dirty="0"/>
              <a:t>/* pop the symbol table after </a:t>
            </a:r>
            <a:r>
              <a:rPr lang="en-US" dirty="0" err="1"/>
              <a:t>IfStmt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is done */</a:t>
            </a:r>
          </a:p>
          <a:p>
            <a:r>
              <a:rPr lang="en-US" dirty="0" err="1"/>
              <a:t>Builder.SetInsertPoint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06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149080"/>
            <a:ext cx="811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</a:t>
            </a:r>
            <a:r>
              <a:rPr lang="en-US" sz="2800" dirty="0" err="1"/>
              <a:t>IfStmt</a:t>
            </a:r>
            <a:r>
              <a:rPr lang="en-US" sz="2800" dirty="0"/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1807840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068960"/>
            <a:ext cx="7272808" cy="353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PHINode</a:t>
            </a:r>
            <a:r>
              <a:rPr lang="en-US" sz="2800" dirty="0"/>
              <a:t> *</a:t>
            </a:r>
            <a:r>
              <a:rPr lang="en-US" sz="2800" dirty="0" err="1"/>
              <a:t>val</a:t>
            </a:r>
            <a:r>
              <a:rPr lang="en-US" sz="2800" dirty="0"/>
              <a:t>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Builder.CreatePHI</a:t>
            </a:r>
            <a:r>
              <a:rPr lang="en-US" sz="2800" dirty="0"/>
              <a:t>(type, 2, "</a:t>
            </a:r>
            <a:r>
              <a:rPr lang="en-US" sz="2800" dirty="0" err="1"/>
              <a:t>phival</a:t>
            </a:r>
            <a:r>
              <a:rPr lang="en-US" sz="2800" dirty="0"/>
              <a:t>");</a:t>
            </a:r>
          </a:p>
          <a:p>
            <a:r>
              <a:rPr lang="en-US" sz="2800" dirty="0"/>
              <a:t>/* </a:t>
            </a:r>
            <a:r>
              <a:rPr lang="en-US" sz="2800" b="1" dirty="0"/>
              <a:t>type is an LLVM::Type </a:t>
            </a:r>
            <a:r>
              <a:rPr lang="en-US" sz="2800" dirty="0"/>
              <a:t>*/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(L, </a:t>
            </a:r>
            <a:r>
              <a:rPr lang="en-US" sz="2800" dirty="0" err="1"/>
              <a:t>CurBB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</a:t>
            </a:r>
            <a:r>
              <a:rPr lang="en-US" sz="2800" dirty="0" err="1"/>
              <a:t>opval</a:t>
            </a:r>
            <a:r>
              <a:rPr lang="en-US" sz="2800" dirty="0"/>
              <a:t>, </a:t>
            </a:r>
            <a:r>
              <a:rPr lang="en-US" sz="2800" dirty="0" err="1"/>
              <a:t>OpValBB</a:t>
            </a:r>
            <a:r>
              <a:rPr lang="en-US" sz="2800" dirty="0"/>
              <a:t>);</a:t>
            </a:r>
          </a:p>
          <a:p>
            <a:r>
              <a:rPr lang="en-US" sz="2800" dirty="0"/>
              <a:t>/* </a:t>
            </a:r>
            <a:r>
              <a:rPr lang="en-US" sz="2800" b="1" dirty="0" err="1"/>
              <a:t>CurBB</a:t>
            </a:r>
            <a:r>
              <a:rPr lang="en-US" sz="2800" b="1" dirty="0"/>
              <a:t> and </a:t>
            </a:r>
            <a:r>
              <a:rPr lang="en-US" sz="2800" b="1" dirty="0" err="1"/>
              <a:t>OpValBB</a:t>
            </a:r>
            <a:r>
              <a:rPr lang="en-US" sz="2800" b="1" dirty="0"/>
              <a:t> are the two basic blocks that are incoming blocks for the PHI function </a:t>
            </a:r>
            <a:r>
              <a:rPr lang="en-US" sz="2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895675" y="191576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::Module *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TheModule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IRBuilder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&lt;&gt; Builder(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5666791" y="1677067"/>
            <a:ext cx="3312368" cy="1224136"/>
          </a:xfrm>
          <a:prstGeom prst="wedgeRoundRectCallout">
            <a:avLst>
              <a:gd name="adj1" fmla="val -90013"/>
              <a:gd name="adj2" fmla="val 13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5436096" y="4778088"/>
            <a:ext cx="3312368" cy="1224136"/>
          </a:xfrm>
          <a:prstGeom prst="wedgeRoundRectCallout">
            <a:avLst>
              <a:gd name="adj1" fmla="val -65069"/>
              <a:gd name="adj2" fmla="val -373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012160" y="3207656"/>
            <a:ext cx="3312368" cy="1224136"/>
          </a:xfrm>
          <a:prstGeom prst="wedgeRoundRectCallout">
            <a:avLst>
              <a:gd name="adj1" fmla="val -67065"/>
              <a:gd name="adj2" fmla="val -346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251520" y="5537372"/>
            <a:ext cx="3905944" cy="1142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nonymous Pro" panose="02060609030202000504" pitchFamily="49" charset="0"/>
              </a:rPr>
              <a:t>Make sure your </a:t>
            </a:r>
            <a:r>
              <a:rPr lang="en-US" dirty="0" err="1">
                <a:ea typeface="Anonymous Pro" panose="02060609030202000504" pitchFamily="49" charset="0"/>
              </a:rPr>
              <a:t>yacc</a:t>
            </a:r>
            <a:r>
              <a:rPr lang="en-US" dirty="0">
                <a:ea typeface="Anonymous Pro" panose="02060609030202000504" pitchFamily="49" charset="0"/>
              </a:rPr>
              <a:t> actions incrementally generate instructions in the right order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6924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getLLVMType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voidTy</a:t>
            </a:r>
            <a:r>
              <a:rPr lang="en-US" dirty="0"/>
              <a:t>: return </a:t>
            </a:r>
            <a:r>
              <a:rPr lang="en-US" dirty="0" err="1"/>
              <a:t>Builder.getVoidTy</a:t>
            </a:r>
            <a:r>
              <a:rPr lang="en-US" dirty="0"/>
              <a:t>();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Builder.getInt32Ty();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Builder.getInt1Ty();</a:t>
            </a:r>
          </a:p>
          <a:p>
            <a:r>
              <a:rPr lang="en-US" dirty="0"/>
              <a:t>        case </a:t>
            </a:r>
            <a:r>
              <a:rPr lang="en-US" dirty="0" err="1"/>
              <a:t>stringTy</a:t>
            </a:r>
            <a:r>
              <a:rPr lang="en-US" dirty="0"/>
              <a:t>: return Builder.getInt8PtrTy();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484784"/>
            <a:ext cx="65986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::Constant *</a:t>
            </a:r>
            <a:r>
              <a:rPr lang="en-US" dirty="0" err="1"/>
              <a:t>getZeroInit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Builder.getInt32(0);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Builder.getInt1(0);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221088"/>
            <a:ext cx="769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::Value *</a:t>
            </a:r>
            <a:r>
              <a:rPr lang="en-US" dirty="0" err="1"/>
              <a:t>StringConstAST</a:t>
            </a:r>
            <a:r>
              <a:rPr lang="en-US" dirty="0"/>
              <a:t>::</a:t>
            </a:r>
            <a:r>
              <a:rPr lang="en-US" dirty="0" err="1"/>
              <a:t>Codegen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char *s = </a:t>
            </a:r>
            <a:r>
              <a:rPr lang="en-US" dirty="0" err="1"/>
              <a:t>StringConst.c_str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*GS = </a:t>
            </a:r>
          </a:p>
          <a:p>
            <a:r>
              <a:rPr lang="en-US" dirty="0"/>
              <a:t>		</a:t>
            </a:r>
            <a:r>
              <a:rPr lang="en-US" dirty="0" err="1"/>
              <a:t>Builder.CreateGlobalString</a:t>
            </a:r>
            <a:r>
              <a:rPr lang="en-US" dirty="0"/>
              <a:t>(s, "</a:t>
            </a:r>
            <a:r>
              <a:rPr lang="en-US" dirty="0" err="1"/>
              <a:t>globalstring</a:t>
            </a:r>
            <a:r>
              <a:rPr lang="en-US" dirty="0"/>
              <a:t>");</a:t>
            </a:r>
          </a:p>
          <a:p>
            <a:r>
              <a:rPr lang="en-US" dirty="0"/>
              <a:t>    return Builder.CreateConstGEP2_32(GS, 0, 0, "cast");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77505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defineVariable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llvmTy</a:t>
            </a:r>
            <a:r>
              <a:rPr lang="en-US" dirty="0"/>
              <a:t>, </a:t>
            </a:r>
          </a:p>
          <a:p>
            <a:r>
              <a:rPr lang="en-US" dirty="0"/>
              <a:t>	string </a:t>
            </a:r>
            <a:r>
              <a:rPr lang="en-US" dirty="0" err="1"/>
              <a:t>ident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Alloca</a:t>
            </a:r>
            <a:r>
              <a:rPr lang="en-US" dirty="0"/>
              <a:t> = </a:t>
            </a:r>
          </a:p>
          <a:p>
            <a:r>
              <a:rPr lang="en-US" dirty="0"/>
              <a:t>		</a:t>
            </a:r>
            <a:r>
              <a:rPr lang="en-US" dirty="0" err="1"/>
              <a:t>Builder.CreateAlloca</a:t>
            </a:r>
            <a:r>
              <a:rPr lang="en-US" dirty="0"/>
              <a:t>(</a:t>
            </a:r>
            <a:r>
              <a:rPr lang="en-US" dirty="0" err="1"/>
              <a:t>llvmTy</a:t>
            </a:r>
            <a:r>
              <a:rPr lang="en-US" dirty="0"/>
              <a:t>, 0, </a:t>
            </a:r>
            <a:r>
              <a:rPr lang="en-US" dirty="0" err="1"/>
              <a:t>ident.c_str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syms.enter_symtbl</a:t>
            </a:r>
            <a:r>
              <a:rPr lang="en-US" dirty="0"/>
              <a:t>(</a:t>
            </a:r>
            <a:r>
              <a:rPr lang="en-US" dirty="0" err="1"/>
              <a:t>ident</a:t>
            </a:r>
            <a:r>
              <a:rPr lang="en-US" dirty="0"/>
              <a:t>, </a:t>
            </a:r>
            <a:r>
              <a:rPr lang="en-US" dirty="0" err="1"/>
              <a:t>Alloca</a:t>
            </a:r>
            <a:r>
              <a:rPr lang="en-US" dirty="0"/>
              <a:t>);</a:t>
            </a:r>
          </a:p>
          <a:p>
            <a:r>
              <a:rPr lang="en-US" dirty="0"/>
              <a:t>    return </a:t>
            </a:r>
            <a:r>
              <a:rPr lang="en-US" dirty="0" err="1"/>
              <a:t>Alloca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085184"/>
            <a:ext cx="6216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the Variable: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*V = </a:t>
            </a:r>
            <a:r>
              <a:rPr lang="en-US" dirty="0" err="1"/>
              <a:t>syms.access_symtbl</a:t>
            </a:r>
            <a:r>
              <a:rPr lang="en-US" dirty="0"/>
              <a:t>(Name);</a:t>
            </a:r>
          </a:p>
          <a:p>
            <a:r>
              <a:rPr lang="en-US" dirty="0"/>
              <a:t>    return </a:t>
            </a:r>
            <a:r>
              <a:rPr lang="en-US" dirty="0" err="1"/>
              <a:t>Builder.CreateLoad</a:t>
            </a:r>
            <a:r>
              <a:rPr lang="en-US" dirty="0"/>
              <a:t>(V, </a:t>
            </a:r>
            <a:r>
              <a:rPr lang="en-US" dirty="0" err="1"/>
              <a:t>Name.c_str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6501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returnTy</a:t>
            </a:r>
            <a:r>
              <a:rPr lang="en-US" dirty="0"/>
              <a:t> = /* </a:t>
            </a:r>
            <a:r>
              <a:rPr lang="en-US" dirty="0" err="1"/>
              <a:t>initalize</a:t>
            </a:r>
            <a:r>
              <a:rPr lang="en-US" dirty="0"/>
              <a:t> return type */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llvm</a:t>
            </a:r>
            <a:r>
              <a:rPr lang="en-US" dirty="0"/>
              <a:t>::Type *&gt; 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>/* </a:t>
            </a:r>
            <a:r>
              <a:rPr lang="en-US" dirty="0" err="1"/>
              <a:t>args</a:t>
            </a:r>
            <a:r>
              <a:rPr lang="en-US" dirty="0"/>
              <a:t> := initialize the vector of argument </a:t>
            </a:r>
            <a:r>
              <a:rPr lang="en-US" b="1" dirty="0"/>
              <a:t>types</a:t>
            </a:r>
            <a:r>
              <a:rPr lang="en-US" dirty="0"/>
              <a:t> */</a:t>
            </a:r>
          </a:p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::Function *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llvm</a:t>
            </a:r>
            <a:r>
              <a:rPr lang="en-US" dirty="0"/>
              <a:t>::Function::Create(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FunctionType</a:t>
            </a:r>
            <a:r>
              <a:rPr lang="en-US" dirty="0"/>
              <a:t>::get(</a:t>
            </a:r>
            <a:r>
              <a:rPr lang="en-US" dirty="0" err="1"/>
              <a:t>returnTy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, false),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::Function::</a:t>
            </a:r>
            <a:r>
              <a:rPr lang="en-US" dirty="0" err="1"/>
              <a:t>ExternalLinkage</a:t>
            </a:r>
            <a:r>
              <a:rPr lang="en-US" dirty="0"/>
              <a:t>,</a:t>
            </a:r>
          </a:p>
          <a:p>
            <a:r>
              <a:rPr lang="en-US" dirty="0"/>
              <a:t>        Name,</a:t>
            </a:r>
          </a:p>
          <a:p>
            <a:r>
              <a:rPr lang="en-US" dirty="0"/>
              <a:t>        </a:t>
            </a:r>
            <a:r>
              <a:rPr lang="en-US" dirty="0" err="1"/>
              <a:t>TheModule</a:t>
            </a:r>
            <a:endParaRPr lang="en-US" dirty="0"/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  <a:r>
              <a:rPr lang="en-US" dirty="0" err="1"/>
              <a:t>syms.enter_symtbl</a:t>
            </a:r>
            <a:r>
              <a:rPr lang="en-US" dirty="0"/>
              <a:t>(Name, 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69" y="4725144"/>
            <a:ext cx="9293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llvm</a:t>
            </a:r>
            <a:r>
              <a:rPr lang="en-US" sz="2800" dirty="0"/>
              <a:t>::Value *promo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Builder.CreateZExt</a:t>
            </a:r>
            <a:r>
              <a:rPr lang="en-US" sz="2800" dirty="0"/>
              <a:t>(*</a:t>
            </a:r>
            <a:r>
              <a:rPr lang="en-US" sz="2800" dirty="0" err="1"/>
              <a:t>i</a:t>
            </a:r>
            <a:r>
              <a:rPr lang="en-US" sz="2800" dirty="0"/>
              <a:t>, Builder.getInt32Ty(), "</a:t>
            </a:r>
            <a:r>
              <a:rPr lang="en-US" sz="2800" dirty="0" err="1"/>
              <a:t>zexttmp</a:t>
            </a:r>
            <a:r>
              <a:rPr lang="en-US" sz="2800" dirty="0"/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What if the variable is of type i1 (</a:t>
            </a:r>
            <a:r>
              <a:rPr lang="en-US" sz="3200" dirty="0" err="1"/>
              <a:t>boolean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But the function only takes i32 (</a:t>
            </a:r>
            <a:r>
              <a:rPr lang="en-US" sz="3200" dirty="0" err="1"/>
              <a:t>int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 have to promote the type i1 to i32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LLVM can do that for you using the </a:t>
            </a:r>
            <a:r>
              <a:rPr lang="en-US" sz="3200" dirty="0" err="1"/>
              <a:t>ZExt</a:t>
            </a:r>
            <a:r>
              <a:rPr lang="en-US" sz="3200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430"/>
            <a:ext cx="7772400" cy="1143000"/>
          </a:xfrm>
        </p:spPr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88953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// Create a new basic block which contains a sequence of LLVM instructions</a:t>
            </a:r>
          </a:p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 *BB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::Create(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TheContext</a:t>
            </a:r>
            <a:r>
              <a:rPr lang="en-US" sz="2800" dirty="0"/>
              <a:t>, </a:t>
            </a:r>
          </a:p>
          <a:p>
            <a:r>
              <a:rPr lang="en-US" sz="2800" dirty="0"/>
              <a:t>		"entry", 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func</a:t>
            </a:r>
            <a:r>
              <a:rPr lang="en-US" sz="2800" dirty="0"/>
              <a:t>);</a:t>
            </a:r>
          </a:p>
          <a:p>
            <a:r>
              <a:rPr lang="en-US" sz="2800" b="1" dirty="0"/>
              <a:t>// insert into symbol table</a:t>
            </a:r>
          </a:p>
          <a:p>
            <a:r>
              <a:rPr lang="en-US" sz="2800" dirty="0" err="1"/>
              <a:t>syms.enter_symtbl</a:t>
            </a:r>
            <a:r>
              <a:rPr lang="en-US" sz="2800" dirty="0"/>
              <a:t>(string("entry"), BB);</a:t>
            </a:r>
          </a:p>
          <a:p>
            <a:r>
              <a:rPr lang="en-US" sz="2800" b="1" dirty="0"/>
              <a:t>// All subsequent calls to </a:t>
            </a:r>
            <a:r>
              <a:rPr lang="en-US" sz="2800" b="1" dirty="0" err="1"/>
              <a:t>IRBuilder</a:t>
            </a:r>
            <a:r>
              <a:rPr lang="en-US" sz="2800" b="1" dirty="0"/>
              <a:t> will place instructions in this location</a:t>
            </a:r>
          </a:p>
          <a:p>
            <a:r>
              <a:rPr lang="en-US" sz="2800" dirty="0" err="1"/>
              <a:t>Builder.SetInsertPoint</a:t>
            </a:r>
            <a:r>
              <a:rPr lang="en-US" sz="2800" dirty="0"/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When you generate code for a method declaration do the following:</a:t>
            </a:r>
          </a:p>
          <a:p>
            <a:endParaRPr lang="en-US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Create a new symbol table for local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Create a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2800" dirty="0">
                <a:latin typeface="+mn-lt"/>
              </a:rPr>
              <a:t>, let's say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Set insertion point for instructions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(BB)</a:t>
            </a:r>
            <a:endParaRPr lang="en-US" sz="2800" dirty="0">
              <a:latin typeface="+mn-lt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Add the arguments to the function as allocated on the stack (next slide)</a:t>
            </a:r>
          </a:p>
        </p:txBody>
      </p:sp>
    </p:spTree>
    <p:extLst>
      <p:ext uri="{BB962C8B-B14F-4D97-AF65-F5344CB8AC3E}">
        <p14:creationId xmlns:p14="http://schemas.microsoft.com/office/powerpoint/2010/main" val="326918162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3341</TotalTime>
  <Words>854</Words>
  <Application>Microsoft Macintosh PowerPoint</Application>
  <PresentationFormat>On-screen Show (4:3)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Times</vt:lpstr>
      <vt:lpstr>1_Blank Presentation</vt:lpstr>
      <vt:lpstr>CMPT 379  Compilers</vt:lpstr>
      <vt:lpstr>Setting up</vt:lpstr>
      <vt:lpstr>Types in LLVM</vt:lpstr>
      <vt:lpstr>Constants in LLVM</vt:lpstr>
      <vt:lpstr>Local Variables in LLVM</vt:lpstr>
      <vt:lpstr>Declaring a Function in LLVM</vt:lpstr>
      <vt:lpstr>Promoting Types in LLVM</vt:lpstr>
      <vt:lpstr>Basic Blocks in LLVM</vt:lpstr>
      <vt:lpstr>Function parameters</vt:lpstr>
      <vt:lpstr>Function parameters</vt:lpstr>
      <vt:lpstr>Useful Tricks in LLVM</vt:lpstr>
      <vt:lpstr>PowerPoint Presentation</vt:lpstr>
      <vt:lpstr>“Backpatching” in LLVM</vt:lpstr>
      <vt:lpstr>“Backpatching” in LLVM</vt:lpstr>
      <vt:lpstr>Static Single Assignment in LLVM</vt:lpstr>
      <vt:lpstr>Static Single Assignment in LLVM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552</cp:revision>
  <cp:lastPrinted>2019-07-04T15:47:24Z</cp:lastPrinted>
  <dcterms:created xsi:type="dcterms:W3CDTF">2011-11-10T22:26:16Z</dcterms:created>
  <dcterms:modified xsi:type="dcterms:W3CDTF">2019-07-10T16:35:25Z</dcterms:modified>
</cp:coreProperties>
</file>