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11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50AD-E443-1743-A459-21F1AAF6F81A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DE7-32B7-DE46-BFEF-C88F96B6CB46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A3F3E-97D7-E44B-928F-428312F41925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737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9F57-6224-5A48-B5A0-8B41CBC82DE5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3F797-7154-BC4F-9D0E-5EAD5AEED6D6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7AE3F-C575-B946-9624-8F064FF29641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7352-CE81-D949-8615-D94A6D43C5AB}" type="datetime1">
              <a:rPr lang="en-CA" smtClean="0"/>
              <a:t>2020-09-10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584D-0879-4C43-9A33-9262212C8909}" type="datetime1">
              <a:rPr lang="en-CA" smtClean="0"/>
              <a:t>2020-09-10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C8E-3F84-9742-9F0E-FF66F4EE05BA}" type="datetime1">
              <a:rPr lang="en-CA" smtClean="0"/>
              <a:t>2020-09-10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7085-DD22-E94F-A745-BA3BAACACBF9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53C96-34AC-1447-87E6-A53840AE668C}" type="datetime1">
              <a:rPr lang="en-CA" smtClean="0"/>
              <a:t>2020-09-10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D0DE7-FBBE-9D43-9800-3DF9B4EF63B2}" type="datetime1">
              <a:rPr lang="en-CA" smtClean="0"/>
              <a:t>2020-09-10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9465-C4CA-F548-8A0F-C6602324B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you should (not) take a </a:t>
            </a:r>
            <a:br>
              <a:rPr lang="en-US" sz="4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Compilers course (with Anoop)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78822-D246-A44D-B889-C5724B2AD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093819"/>
          </a:xfrm>
        </p:spPr>
        <p:txBody>
          <a:bodyPr/>
          <a:lstStyle/>
          <a:p>
            <a:pPr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0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6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6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  <a:p>
            <a:endParaRPr lang="en-US" dirty="0"/>
          </a:p>
        </p:txBody>
      </p:sp>
      <p:sp>
        <p:nvSpPr>
          <p:cNvPr id="5" name="Shape 66">
            <a:extLst>
              <a:ext uri="{FF2B5EF4-FFF2-40B4-BE49-F238E27FC236}">
                <a16:creationId xmlns:a16="http://schemas.microsoft.com/office/drawing/2014/main" id="{BF37F5F1-0D02-CD43-917E-CD607929CFC8}"/>
              </a:ext>
            </a:extLst>
          </p:cNvPr>
          <p:cNvSpPr/>
          <p:nvPr/>
        </p:nvSpPr>
        <p:spPr>
          <a:xfrm>
            <a:off x="5854132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IN1: Supplemental</a:t>
            </a:r>
          </a:p>
        </p:txBody>
      </p:sp>
    </p:spTree>
    <p:extLst>
      <p:ext uri="{BB962C8B-B14F-4D97-AF65-F5344CB8AC3E}">
        <p14:creationId xmlns:p14="http://schemas.microsoft.com/office/powerpoint/2010/main" val="3596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6A50F-950D-6849-ACB3-4704285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53CFC5-1142-D942-A831-D5B4A4FF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88900"/>
            <a:ext cx="8371890" cy="49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1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264C-636D-3745-BF3A-E567CC57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38B7F-46C5-654C-8D68-3DD8A91D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F544E78-67D2-5E42-8636-1A45D516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945"/>
            <a:ext cx="9144000" cy="30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AA2-5A88-FA4A-8968-4FFF2EF5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259C-9559-434C-A93B-83C899E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655A99-E117-804F-A0DE-6A1F834C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060"/>
            <a:ext cx="9144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CAA2-5A88-FA4A-8968-4FFF2EF5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my Professor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A259C-9559-434C-A93B-83C899E1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4360371-F808-2D4B-945F-1E92E212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690"/>
            <a:ext cx="9144000" cy="428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4FA21-AA45-0D42-A5B3-1FC25EE4A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292"/>
            <a:ext cx="9144000" cy="7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1F7251-808B-894A-B1E3-33570C7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381"/>
            <a:ext cx="7580916" cy="197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7E9-BEFE-5348-BA6A-FD442A1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2342F-00EF-F641-A53D-5688071A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E70FF2D-1B06-AC44-993C-6E6886FE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24439"/>
            <a:ext cx="8175018" cy="1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6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A65C-C553-2549-9B79-EFECA683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take this course if you are this guy: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F9610F-0EAB-1C4E-9033-C97A005E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F4304FBC-C6C8-EF42-BF81-718207285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016"/>
            <a:ext cx="9144000" cy="31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63</Words>
  <Application>Microsoft Macintosh PowerPoint</Application>
  <PresentationFormat>On-screen Show (16:9)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you should (not) take a  Compilers course (with Anoop)</vt:lpstr>
      <vt:lpstr>PowerPoint Presentation</vt:lpstr>
      <vt:lpstr>Rate my Professor</vt:lpstr>
      <vt:lpstr>Rate my Professor</vt:lpstr>
      <vt:lpstr>Rate my Professor</vt:lpstr>
      <vt:lpstr>Discord</vt:lpstr>
      <vt:lpstr>Discord</vt:lpstr>
      <vt:lpstr>Discord</vt:lpstr>
      <vt:lpstr>Don’t take this course if you are this guy: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take a  Compilers course</dc:title>
  <cp:lastModifiedBy>Anoop Sarkar</cp:lastModifiedBy>
  <cp:revision>49</cp:revision>
  <dcterms:modified xsi:type="dcterms:W3CDTF">2020-09-10T15:59:26Z</dcterms:modified>
</cp:coreProperties>
</file>