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06" r:id="rId2"/>
    <p:sldId id="381" r:id="rId3"/>
    <p:sldId id="382" r:id="rId4"/>
    <p:sldId id="403" r:id="rId5"/>
    <p:sldId id="405" r:id="rId6"/>
    <p:sldId id="404" r:id="rId7"/>
    <p:sldId id="40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8" r:id="rId27"/>
    <p:sldId id="358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/>
    <p:restoredTop sz="90884"/>
  </p:normalViewPr>
  <p:slideViewPr>
    <p:cSldViewPr>
      <p:cViewPr varScale="1">
        <p:scale>
          <a:sx n="144" d="100"/>
          <a:sy n="144" d="100"/>
        </p:scale>
        <p:origin x="208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11/14/20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6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Scan Register Allocation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06AC48B1-0FA3-9E4C-A50D-C4A051FE785F}"/>
              </a:ext>
            </a:extLst>
          </p:cNvPr>
          <p:cNvSpPr/>
          <p:nvPr/>
        </p:nvSpPr>
        <p:spPr>
          <a:xfrm>
            <a:off x="6457950" y="273525"/>
            <a:ext cx="234923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OPT3: Linear Scan Algo</a:t>
            </a:r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37746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89899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5946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7037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85946" y="189362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251978" y="1209541"/>
            <a:ext cx="147289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6312" y="343440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6312" y="3790193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5946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7037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48972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85946" y="189362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247964" y="4003507"/>
            <a:ext cx="145350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4698" y="1362657"/>
            <a:ext cx="4763484" cy="2721261"/>
          </a:xfrm>
        </p:spPr>
        <p:txBody>
          <a:bodyPr>
            <a:normAutofit/>
          </a:bodyPr>
          <a:lstStyle/>
          <a:p>
            <a:r>
              <a:rPr lang="en-CA" sz="1800" dirty="0"/>
              <a:t>Given the live intervals for all the variables in the program, we can allocate registers using a simple greedy algorithm.</a:t>
            </a:r>
          </a:p>
          <a:p>
            <a:r>
              <a:rPr lang="en-CA" sz="1800" dirty="0"/>
              <a:t>Idea: Track which registers are free at each point.</a:t>
            </a:r>
          </a:p>
          <a:p>
            <a:r>
              <a:rPr lang="en-CA" sz="1800" dirty="0"/>
              <a:t>When a live interval begins, give that variable a free register.</a:t>
            </a:r>
          </a:p>
          <a:p>
            <a:r>
              <a:rPr lang="en-CA" sz="1800" dirty="0"/>
              <a:t>When a live interval ends, the register is once again free.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43258" y="1479571"/>
            <a:ext cx="147289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67136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29154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91172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53190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15208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77226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13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658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446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234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3776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1656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025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867136" y="148048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9154" y="148091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91172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53190" y="148091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515208" y="184397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77226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39244" y="4273537"/>
            <a:ext cx="145350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97768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97768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Ranges and Live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live range for a variable is the set of program points at which that variable is live.</a:t>
            </a:r>
          </a:p>
          <a:p>
            <a:r>
              <a:rPr lang="en-CA" dirty="0"/>
              <a:t>The live interval for a variable is the smallest </a:t>
            </a:r>
            <a:r>
              <a:rPr lang="en-CA" dirty="0" err="1"/>
              <a:t>subrange</a:t>
            </a:r>
            <a:r>
              <a:rPr lang="en-CA" dirty="0"/>
              <a:t> of the IR code containing all a variable's live ranges.</a:t>
            </a:r>
          </a:p>
          <a:p>
            <a:pPr lvl="1"/>
            <a:r>
              <a:rPr lang="en-CA" dirty="0"/>
              <a:t>A property of the IR code, not CFG.</a:t>
            </a:r>
          </a:p>
          <a:p>
            <a:pPr lvl="1"/>
            <a:r>
              <a:rPr lang="en-CA" dirty="0"/>
              <a:t>Less precise than live ranges, but simpler to work with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230129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230129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4461960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4461960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Scan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If a register cannot be found for a variable </a:t>
            </a:r>
            <a:r>
              <a:rPr lang="en-CA" sz="2000" dirty="0">
                <a:solidFill>
                  <a:schemeClr val="accent2"/>
                </a:solidFill>
              </a:rPr>
              <a:t>v</a:t>
            </a:r>
            <a:r>
              <a:rPr lang="en-CA" sz="2000" dirty="0"/>
              <a:t>, we may need to spill a variable.</a:t>
            </a:r>
          </a:p>
          <a:p>
            <a:r>
              <a:rPr lang="en-CA" sz="2000" dirty="0"/>
              <a:t>This algorithm is called linear scan register allocation</a:t>
            </a:r>
          </a:p>
          <a:p>
            <a:r>
              <a:rPr lang="en-CA" sz="2000" dirty="0"/>
              <a:t>Requires more up-front work to compute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Scan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dirty="0"/>
              <a:t>Very efficient</a:t>
            </a:r>
          </a:p>
          <a:p>
            <a:pPr lvl="1"/>
            <a:r>
              <a:rPr lang="en-CA" dirty="0"/>
              <a:t>Works well in many cases</a:t>
            </a:r>
          </a:p>
          <a:p>
            <a:pPr lvl="1"/>
            <a:r>
              <a:rPr lang="en-CA" dirty="0"/>
              <a:t>Allocation needs one pass, the code can be generated simultaneously </a:t>
            </a:r>
          </a:p>
          <a:p>
            <a:pPr lvl="1"/>
            <a:r>
              <a:rPr lang="en-CA" dirty="0"/>
              <a:t>Used in JIT compilers like Java </a:t>
            </a:r>
            <a:r>
              <a:rPr lang="en-CA" dirty="0" err="1"/>
              <a:t>HotSpot</a:t>
            </a:r>
            <a:endParaRPr lang="en-CA" dirty="0"/>
          </a:p>
          <a:p>
            <a:r>
              <a:rPr lang="en-CA" sz="2000" dirty="0"/>
              <a:t>Cons:</a:t>
            </a:r>
          </a:p>
          <a:p>
            <a:pPr lvl="1"/>
            <a:r>
              <a:rPr lang="en-CA" dirty="0"/>
              <a:t>Produces less efficient code compared </a:t>
            </a:r>
            <a:r>
              <a:rPr lang="en-CA"/>
              <a:t>to the graph </a:t>
            </a:r>
            <a:r>
              <a:rPr lang="en-CA" dirty="0"/>
              <a:t>coloring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 makes a big difference in performance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</a:t>
            </a:r>
            <a:r>
              <a:rPr lang="en-US" sz="2100" dirty="0" err="1"/>
              <a:t>liveness</a:t>
            </a:r>
            <a:r>
              <a:rPr lang="en-US" sz="2100" dirty="0"/>
              <a:t> at 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Register allocation as heuristic graph coloring uses live ranges</a:t>
            </a:r>
          </a:p>
          <a:p>
            <a:pPr lvl="1">
              <a:lnSpc>
                <a:spcPct val="90000"/>
              </a:lnSpc>
            </a:pPr>
            <a:r>
              <a:rPr lang="en-CA" sz="1800" dirty="0"/>
              <a:t>The basis for the technique used in GCC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1800" dirty="0"/>
              <a:t>Often used in JIT compilers due to efficiency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7694" y="2117490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7694" y="2441526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7327" y="341994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69953" y="3782094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38453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90397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7006" y="3435846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7006" y="3782095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4503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9671" y="3783270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5045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953" y="3779816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761910" y="2890813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761910" y="3635755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5168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90428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8638" y="344572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4668" y="3789899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6946</TotalTime>
  <Words>1554</Words>
  <Application>Microsoft Macintosh PowerPoint</Application>
  <PresentationFormat>On-screen Show (16:9)</PresentationFormat>
  <Paragraphs>437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</vt:lpstr>
      <vt:lpstr>Times New Roman</vt:lpstr>
      <vt:lpstr>1_Office Theme</vt:lpstr>
      <vt:lpstr>Linear Scan Register Allocation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979</cp:revision>
  <cp:lastPrinted>2007-11-05T23:43:39Z</cp:lastPrinted>
  <dcterms:created xsi:type="dcterms:W3CDTF">2011-11-22T22:27:52Z</dcterms:created>
  <dcterms:modified xsi:type="dcterms:W3CDTF">2020-11-15T05:22:04Z</dcterms:modified>
</cp:coreProperties>
</file>