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A37-BA90-E448-AFEB-D2C1FBECF2CD}" type="datetimeFigureOut">
              <a:rPr lang="en-US" smtClean="0"/>
              <a:t>16-08-15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926-72B8-0E48-B44C-4E0992D6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1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A37-BA90-E448-AFEB-D2C1FBECF2CD}" type="datetimeFigureOut">
              <a:rPr lang="en-US" smtClean="0"/>
              <a:t>16-08-15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926-72B8-0E48-B44C-4E0992D6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4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A37-BA90-E448-AFEB-D2C1FBECF2CD}" type="datetimeFigureOut">
              <a:rPr lang="en-US" smtClean="0"/>
              <a:t>16-08-15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926-72B8-0E48-B44C-4E0992D6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1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A37-BA90-E448-AFEB-D2C1FBECF2CD}" type="datetimeFigureOut">
              <a:rPr lang="en-US" smtClean="0"/>
              <a:t>16-08-15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926-72B8-0E48-B44C-4E0992D6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4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A37-BA90-E448-AFEB-D2C1FBECF2CD}" type="datetimeFigureOut">
              <a:rPr lang="en-US" smtClean="0"/>
              <a:t>16-08-15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926-72B8-0E48-B44C-4E0992D6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1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A37-BA90-E448-AFEB-D2C1FBECF2CD}" type="datetimeFigureOut">
              <a:rPr lang="en-US" smtClean="0"/>
              <a:t>16-08-15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926-72B8-0E48-B44C-4E0992D6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0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A37-BA90-E448-AFEB-D2C1FBECF2CD}" type="datetimeFigureOut">
              <a:rPr lang="en-US" smtClean="0"/>
              <a:t>16-08-15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926-72B8-0E48-B44C-4E0992D6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1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A37-BA90-E448-AFEB-D2C1FBECF2CD}" type="datetimeFigureOut">
              <a:rPr lang="en-US" smtClean="0"/>
              <a:t>16-08-15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926-72B8-0E48-B44C-4E0992D6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3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A37-BA90-E448-AFEB-D2C1FBECF2CD}" type="datetimeFigureOut">
              <a:rPr lang="en-US" smtClean="0"/>
              <a:t>16-08-15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926-72B8-0E48-B44C-4E0992D6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3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A37-BA90-E448-AFEB-D2C1FBECF2CD}" type="datetimeFigureOut">
              <a:rPr lang="en-US" smtClean="0"/>
              <a:t>16-08-15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926-72B8-0E48-B44C-4E0992D6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2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A37-BA90-E448-AFEB-D2C1FBECF2CD}" type="datetimeFigureOut">
              <a:rPr lang="en-US" smtClean="0"/>
              <a:t>16-08-15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926-72B8-0E48-B44C-4E0992D6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6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31A37-BA90-E448-AFEB-D2C1FBECF2CD}" type="datetimeFigureOut">
              <a:rPr lang="en-US" smtClean="0"/>
              <a:t>16-08-15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30926-72B8-0E48-B44C-4E0992D6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Compiler Contest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1021976"/>
            <a:ext cx="8616749" cy="532802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Score (all test cases)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7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23" y="1186329"/>
            <a:ext cx="8423440" cy="52084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5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and 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30" y="1417638"/>
            <a:ext cx="7244976" cy="502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0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Macintosh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Compiler Contest</vt:lpstr>
      <vt:lpstr>Overall Score (all test cases)</vt:lpstr>
      <vt:lpstr>Compile Times</vt:lpstr>
      <vt:lpstr>Score and Time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Contest</dc:title>
  <dc:creator>Anoop Sarkar</dc:creator>
  <cp:lastModifiedBy>Anoop Sarkar</cp:lastModifiedBy>
  <cp:revision>9</cp:revision>
  <dcterms:created xsi:type="dcterms:W3CDTF">2016-08-15T08:58:52Z</dcterms:created>
  <dcterms:modified xsi:type="dcterms:W3CDTF">2016-08-15T09:10:55Z</dcterms:modified>
</cp:coreProperties>
</file>