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5"/>
    <p:restoredTop sz="93454"/>
  </p:normalViewPr>
  <p:slideViewPr>
    <p:cSldViewPr snapToGrid="0" snapToObjects="1">
      <p:cViewPr varScale="1">
        <p:scale>
          <a:sx n="115" d="100"/>
          <a:sy n="115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143500" y="548675"/>
            <a:ext cx="36888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transitions for one input in a given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ε-moves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234360" y="2940935"/>
            <a:ext cx="1425872" cy="1424168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248648" y="4753719"/>
            <a:ext cx="2491703" cy="1771623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x="5692466" y="4957160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5722150" y="5847655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DFA takes only one path through the state graph (per input)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can choose!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NFA accepts if some choices lead to a final state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716016" y="3094022"/>
            <a:ext cx="3571824" cy="623009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635897" y="4766166"/>
            <a:ext cx="2844315" cy="2047209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4170100" y="5847655"/>
              <a:ext cx="347488" cy="495997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77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NFA can get into multiple states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211328" y="2979300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670092" y="3442814"/>
            <a:ext cx="1564463" cy="461665"/>
            <a:chOff x="5670092" y="3442814"/>
            <a:chExt cx="1564463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4" y="3442814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676492" y="3961631"/>
            <a:ext cx="1601494" cy="547488"/>
            <a:chOff x="5676492" y="3889623"/>
            <a:chExt cx="1601494" cy="547488"/>
          </a:xfrm>
        </p:grpSpPr>
        <p:sp>
          <p:nvSpPr>
            <p:cNvPr id="447" name="Shape 447"/>
            <p:cNvSpPr txBox="1"/>
            <p:nvPr/>
          </p:nvSpPr>
          <p:spPr>
            <a:xfrm>
              <a:off x="6631656" y="3889623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5004048" y="3039815"/>
            <a:ext cx="2845089" cy="461664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602143" y="4465687"/>
            <a:ext cx="1690131" cy="547488"/>
            <a:chOff x="5561657" y="4321671"/>
            <a:chExt cx="1690131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7" y="432167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440546" y="5041751"/>
            <a:ext cx="1866206" cy="547487"/>
            <a:chOff x="5440546" y="4797151"/>
            <a:chExt cx="1866206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2" y="479715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24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7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NFAs and DFAs recognize the same set of languages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DFAs are faster to execute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no choices to consider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 are </a:t>
            </a:r>
            <a:r>
              <a:rPr lang="en-US"/>
              <a:t>usually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than NFAs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But in a worst case analysis, DFAs can be larger than NFAs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Exponentially </a:t>
            </a:r>
            <a:r>
              <a:rPr lang="en-US">
                <a:solidFill>
                  <a:schemeClr val="accent2"/>
                </a:solidFill>
              </a:rPr>
              <a:t>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Finite State Automata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alphabet ∑ of input symbols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states 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start state q</a:t>
            </a:r>
            <a:r>
              <a:rPr lang="en-US" sz="2800" b="0" i="0" u="none" strike="noStrike" cap="none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zero or more final (accepting) states F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transition function: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δ: S x Σ ⇒ 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δ(1, a) = 2</a:t>
            </a:r>
          </a:p>
        </p:txBody>
      </p:sp>
      <p:sp>
        <p:nvSpPr>
          <p:cNvPr id="165" name="Shape 165"/>
          <p:cNvSpPr/>
          <p:nvPr/>
        </p:nvSpPr>
        <p:spPr>
          <a:xfrm>
            <a:off x="5042500" y="2617225"/>
            <a:ext cx="465600" cy="457200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4283125" y="3200403"/>
            <a:ext cx="465600" cy="457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7049528" y="3657607"/>
            <a:ext cx="432900" cy="398400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08103" y="5261512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6842720" y="5253448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6404104" y="4824531"/>
            <a:ext cx="8100" cy="1005300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228183" y="4623519"/>
            <a:ext cx="43204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521175" y="4623498"/>
            <a:ext cx="916800" cy="461700"/>
            <a:chOff x="7543650" y="3130248"/>
            <a:chExt cx="916800" cy="461700"/>
          </a:xfrm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that accepts only ‘1’</a:t>
            </a:r>
          </a:p>
        </p:txBody>
      </p:sp>
      <p:sp>
        <p:nvSpPr>
          <p:cNvPr id="183" name="Shape 183"/>
          <p:cNvSpPr/>
          <p:nvPr/>
        </p:nvSpPr>
        <p:spPr>
          <a:xfrm>
            <a:off x="2233016" y="3576662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4068167" y="3596457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885567" y="3901257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237438" y="3331344"/>
            <a:ext cx="34065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59632" y="4725144"/>
            <a:ext cx="323048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812792" y="3659312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843156" y="4407494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852635" y="5559623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6203717" y="3327375"/>
            <a:ext cx="1420858" cy="461664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6221421" y="3687414"/>
            <a:ext cx="1396294" cy="49128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6022798" y="4292351"/>
            <a:ext cx="2845089" cy="577376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6047389" y="5013176"/>
            <a:ext cx="2845089" cy="576063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6226742" y="5559623"/>
            <a:ext cx="1524690" cy="490808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990564" y="2852935"/>
            <a:ext cx="2909549" cy="461664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2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accepting any number of 1’s followed by a single 0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347864" y="3865439"/>
            <a:ext cx="609600" cy="649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183014" y="3885232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000414" y="4190032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353335" y="3717032"/>
            <a:ext cx="33855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309757" y="3868173"/>
            <a:ext cx="333300" cy="319200"/>
          </a:xfrm>
          <a:prstGeom prst="curvedConnector4">
            <a:avLst>
              <a:gd name="adj1" fmla="val 0"/>
              <a:gd name="adj2" fmla="val -11359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533341" y="3807767"/>
            <a:ext cx="338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regular expression does this automaton accept?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334000" y="5654675"/>
            <a:ext cx="27491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133600" y="5486400"/>
            <a:ext cx="2071800" cy="87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1819275" y="3367088"/>
            <a:ext cx="5243512" cy="2062163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 simulation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14400" y="3733800"/>
            <a:ext cx="295573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028384" y="5775646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766273" y="3442814"/>
            <a:ext cx="1820509" cy="461665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778733" y="3889623"/>
            <a:ext cx="1808049" cy="547488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547877" y="3039815"/>
            <a:ext cx="2909549" cy="461664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787530" y="4321671"/>
            <a:ext cx="1806395" cy="547488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780383" y="4797151"/>
            <a:ext cx="1814110" cy="547487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788253" y="5257776"/>
            <a:ext cx="1808048" cy="547487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804196" y="5746976"/>
            <a:ext cx="1806394" cy="547487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1950200" y="1467363"/>
            <a:ext cx="5243600" cy="206220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ε-move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kind of transition: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927450" y="3073350"/>
            <a:ext cx="609599" cy="649188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762600" y="3093144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80000" y="3397944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939760" y="2924943"/>
            <a:ext cx="32487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1520805" y="4480070"/>
            <a:ext cx="1868624" cy="533105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1533266" y="5013175"/>
            <a:ext cx="1856162" cy="547488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1302410" y="4077071"/>
            <a:ext cx="2909549" cy="461664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Deterministic Finite Automata (DFA)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21225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transition per input per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ε-moves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1360216" y="2940935"/>
            <a:ext cx="1425872" cy="1424168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544841" y="3356992"/>
            <a:ext cx="101331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On-screen Show (4:3)</PresentationFormat>
  <Paragraphs>187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Blank Presentation</vt:lpstr>
      <vt:lpstr>simple-light-2</vt:lpstr>
      <vt:lpstr>Lexical Analysis</vt:lpstr>
      <vt:lpstr>Regular Expressions</vt:lpstr>
      <vt:lpstr>Finite State Automata</vt:lpstr>
      <vt:lpstr>FA: Example</vt:lpstr>
      <vt:lpstr>FA: Example</vt:lpstr>
      <vt:lpstr>FA: Example</vt:lpstr>
      <vt:lpstr>FA simulation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NFAs vs DFAs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1</cp:revision>
  <dcterms:modified xsi:type="dcterms:W3CDTF">2019-05-28T17:27:09Z</dcterms:modified>
</cp:coreProperties>
</file>