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6" r:id="rId2"/>
    <p:sldId id="275" r:id="rId3"/>
    <p:sldId id="274" r:id="rId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0952"/>
  </p:normalViewPr>
  <p:slideViewPr>
    <p:cSldViewPr>
      <p:cViewPr varScale="1">
        <p:scale>
          <a:sx n="143" d="100"/>
          <a:sy n="143" d="100"/>
        </p:scale>
        <p:origin x="200" y="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7B00-6E72-1A48-ABA8-2902467F7CDA}" type="datetimeFigureOut">
              <a:rPr lang="en-US" smtClean="0">
                <a:latin typeface="Calibri"/>
              </a:rPr>
              <a:t>12/7/20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777-A2A6-0A49-B1ED-73220A151F60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399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DCE3C229-B021-5946-9EDD-56AA8EB3D762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7ADC64F1-6399-CC49-906F-52E65B5E2E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32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086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2020-12-07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7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 survived till the end)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DEF-BF3B-4144-AFA6-B8539C7D3E7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" name="Shape 205"/>
          <p:cNvSpPr/>
          <p:nvPr/>
        </p:nvSpPr>
        <p:spPr>
          <a:xfrm>
            <a:off x="7092280" y="238228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540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Up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Analysis/Synthesis</a:t>
            </a:r>
          </a:p>
          <a:p>
            <a:pPr lvl="1"/>
            <a:r>
              <a:rPr lang="en-US" sz="2400" dirty="0"/>
              <a:t>Translation from string to executable</a:t>
            </a:r>
          </a:p>
          <a:p>
            <a:r>
              <a:rPr lang="en-US" sz="2800" dirty="0"/>
              <a:t>Divide and conquer</a:t>
            </a:r>
          </a:p>
          <a:p>
            <a:pPr lvl="1"/>
            <a:r>
              <a:rPr lang="en-US" sz="2400" dirty="0"/>
              <a:t>Build one component at a time</a:t>
            </a:r>
          </a:p>
          <a:p>
            <a:pPr lvl="1"/>
            <a:r>
              <a:rPr lang="en-US" sz="2400" dirty="0"/>
              <a:t>Theoretical analysis will ensure we keep things </a:t>
            </a:r>
            <a:r>
              <a:rPr lang="en-US" sz="2400" b="1" dirty="0"/>
              <a:t>simple</a:t>
            </a:r>
            <a:r>
              <a:rPr lang="en-US" sz="2400" dirty="0"/>
              <a:t> and </a:t>
            </a:r>
            <a:r>
              <a:rPr lang="en-US" sz="2400" b="1" dirty="0"/>
              <a:t>correct</a:t>
            </a:r>
            <a:endParaRPr lang="en-US" sz="2400" dirty="0"/>
          </a:p>
          <a:p>
            <a:pPr lvl="1"/>
            <a:r>
              <a:rPr lang="en-US" sz="2400" dirty="0"/>
              <a:t>Create a complex piece of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CCE-1CAC-AB40-A778-663767BD69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1: Why take this class?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 learn parsing techniques that can be applied elsewhere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see how theoretical analysis is applied in practice and how it helps design of complex systems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gain an appreciation for language design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observe important aspects of software engineering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learn how code generation and code optimization can make you a </a:t>
            </a:r>
            <a:r>
              <a:rPr lang="en-US" sz="2400"/>
              <a:t>better programmer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Write a compiler!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CCE-1CAC-AB40-A778-663767BD69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</TotalTime>
  <Words>129</Words>
  <Application>Microsoft Macintosh PowerPoint</Application>
  <PresentationFormat>On-screen Show (16:9)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Times New Roman</vt:lpstr>
      <vt:lpstr>1_Office Theme</vt:lpstr>
      <vt:lpstr>Compilers (You survived till the end)</vt:lpstr>
      <vt:lpstr>Wrap Up</vt:lpstr>
      <vt:lpstr>Lecture 1: Why take this class?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844</cp:revision>
  <cp:lastPrinted>2004-04-02T10:19:07Z</cp:lastPrinted>
  <dcterms:created xsi:type="dcterms:W3CDTF">2010-11-26T21:42:05Z</dcterms:created>
  <dcterms:modified xsi:type="dcterms:W3CDTF">2020-12-07T17:55:37Z</dcterms:modified>
</cp:coreProperties>
</file>