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0" r:id="rId2"/>
    <p:sldId id="303" r:id="rId3"/>
    <p:sldId id="329" r:id="rId4"/>
    <p:sldId id="330" r:id="rId5"/>
    <p:sldId id="343" r:id="rId6"/>
    <p:sldId id="331" r:id="rId7"/>
    <p:sldId id="333" r:id="rId8"/>
    <p:sldId id="334" r:id="rId9"/>
    <p:sldId id="335" r:id="rId10"/>
    <p:sldId id="332" r:id="rId11"/>
    <p:sldId id="351" r:id="rId12"/>
    <p:sldId id="352" r:id="rId13"/>
    <p:sldId id="353" r:id="rId14"/>
    <p:sldId id="354" r:id="rId15"/>
    <p:sldId id="35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5" autoAdjust="0"/>
    <p:restoredTop sz="90929"/>
  </p:normalViewPr>
  <p:slideViewPr>
    <p:cSldViewPr>
      <p:cViewPr varScale="1">
        <p:scale>
          <a:sx n="85" d="100"/>
          <a:sy n="85" d="100"/>
        </p:scale>
        <p:origin x="-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CBCF93-252C-CD44-80B8-7B0C430312CC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BBBAE2-0CC5-FF40-AE04-3F7A4404012D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A12C3E-F116-7940-A910-17DDA2AF0C79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5DA9A9-703E-FA4C-AB07-816D737FC8FA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09AB34-05A1-DF42-A32D-DB3E8A217D0E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E5622F-D06E-7649-8E08-343DF6024DBC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084050-0655-BC4C-8C3C-BB31492E78E0}" type="datetime1">
              <a:rPr lang="en-CA" smtClean="0"/>
              <a:t>16-07-19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31EB10-11EF-1747-B514-03839D592AFA}" type="datetime1">
              <a:rPr lang="en-CA" smtClean="0"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924F51-DCB9-D846-BCB1-CA307010C2B0}" type="datetime1">
              <a:rPr lang="en-CA" smtClean="0"/>
              <a:t>16-07-19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C52176-E62B-624F-9CB7-D55E6003ADC4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1BCA33-BBD1-9E40-A61F-EBEB8ADCC26E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0289EDE0-D1E4-5A4A-854C-9BF859D9745B}" type="datetime1">
              <a:rPr lang="en-CA" smtClean="0"/>
              <a:t>16-07-19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3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10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 dirty="0"/>
              <a:t>    k1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j2 := </a:t>
            </a:r>
            <a:r>
              <a:rPr lang="en-US">
                <a:sym typeface="Symbol" charset="2"/>
              </a:rPr>
              <a:t>(j4, j1)</a:t>
            </a:r>
          </a:p>
          <a:p>
            <a:r>
              <a:rPr lang="en-US">
                <a:sym typeface="Symbol" charset="2"/>
              </a:rPr>
              <a:t>    </a:t>
            </a:r>
            <a:r>
              <a:rPr lang="en-US"/>
              <a:t>k2 := </a:t>
            </a:r>
            <a:r>
              <a:rPr lang="en-US">
                <a:sym typeface="Symbol" charset="2"/>
              </a:rPr>
              <a:t>(k4, k1)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i1</a:t>
            </a:r>
          </a:p>
          <a:p>
            <a:r>
              <a:rPr lang="en-US"/>
              <a:t>    k3 := k2+1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j5 := k2</a:t>
            </a:r>
          </a:p>
          <a:p>
            <a:r>
              <a:rPr lang="en-US" dirty="0"/>
              <a:t>    k5 := k2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j4 := </a:t>
            </a:r>
            <a:r>
              <a:rPr lang="en-US" dirty="0">
                <a:sym typeface="Symbol" charset="2"/>
              </a:rPr>
              <a:t>(j3, j5)</a:t>
            </a:r>
          </a:p>
          <a:p>
            <a:r>
              <a:rPr lang="en-US" sz="2800" dirty="0"/>
              <a:t>   </a:t>
            </a:r>
            <a:r>
              <a:rPr lang="en-US" dirty="0"/>
              <a:t>k4 := </a:t>
            </a:r>
            <a:r>
              <a:rPr lang="en-US" dirty="0">
                <a:sym typeface="Symbol" charset="2"/>
              </a:rPr>
              <a:t>(k3,k5)</a:t>
            </a:r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11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37421" y="2353816"/>
            <a:ext cx="1529535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smtClean="0"/>
              <a:t>k </a:t>
            </a:r>
            <a:r>
              <a:rPr lang="en-US" dirty="0"/>
              <a:t>:= </a:t>
            </a:r>
            <a:r>
              <a:rPr lang="en-US" dirty="0" smtClean="0"/>
              <a:t>100</a:t>
            </a:r>
          </a:p>
          <a:p>
            <a:r>
              <a:rPr lang="en-US" sz="2800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89821" y="3573016"/>
            <a:ext cx="164059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175421" y="4487416"/>
            <a:ext cx="1752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k := k+</a:t>
            </a:r>
            <a:r>
              <a:rPr lang="en-US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:= i+1</a:t>
            </a:r>
            <a:endParaRPr lang="en-US" dirty="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02189" y="3246368"/>
            <a:ext cx="207929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051721" y="4034681"/>
            <a:ext cx="858397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385221" y="4487416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910118" y="4034681"/>
            <a:ext cx="1313303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1608220" y="4016516"/>
            <a:ext cx="1745397" cy="858397"/>
          </a:xfrm>
          <a:prstGeom prst="curvedConnector5">
            <a:avLst>
              <a:gd name="adj1" fmla="val -13097"/>
              <a:gd name="adj2" fmla="val 406073"/>
              <a:gd name="adj3" fmla="val 1218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200" y="1828800"/>
            <a:ext cx="175949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k:=100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:=0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&lt;100:</a:t>
            </a:r>
          </a:p>
          <a:p>
            <a:r>
              <a:rPr lang="en-US" dirty="0" smtClean="0"/>
              <a:t>    k:=k+1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:=i+1</a:t>
            </a:r>
          </a:p>
          <a:p>
            <a:r>
              <a:rPr lang="en-US" dirty="0" smtClean="0"/>
              <a:t>return 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1219200"/>
            <a:ext cx="12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7704" y="16288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2276872"/>
            <a:ext cx="20954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D(1) = {2,3,4}</a:t>
            </a:r>
          </a:p>
          <a:p>
            <a:pPr>
              <a:buFont typeface="Arial"/>
              <a:buChar char="•"/>
            </a:pPr>
            <a:r>
              <a:rPr lang="en-US" dirty="0" smtClean="0"/>
              <a:t>D(2) = {3,4}</a:t>
            </a:r>
          </a:p>
          <a:p>
            <a:pPr>
              <a:buFont typeface="Arial"/>
              <a:buChar char="•"/>
            </a:pPr>
            <a:r>
              <a:rPr lang="en-US" dirty="0" smtClean="0"/>
              <a:t>D(3)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16288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00936" y="4538464"/>
            <a:ext cx="180049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DF(1)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DF(2)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DF(3)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400506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37421" y="2353816"/>
            <a:ext cx="1529535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smtClean="0"/>
              <a:t>k </a:t>
            </a:r>
            <a:r>
              <a:rPr lang="en-US" dirty="0"/>
              <a:t>:= </a:t>
            </a:r>
            <a:r>
              <a:rPr lang="en-US" dirty="0" smtClean="0"/>
              <a:t>100</a:t>
            </a:r>
          </a:p>
          <a:p>
            <a:r>
              <a:rPr lang="en-US" sz="2800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89821" y="3573016"/>
            <a:ext cx="1723849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sym typeface="Symbol" charset="2"/>
              </a:rPr>
              <a:t>(</a:t>
            </a:r>
            <a:r>
              <a:rPr lang="en-US" dirty="0" err="1" smtClean="0">
                <a:sym typeface="Symbol" charset="2"/>
              </a:rPr>
              <a:t>i,i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k = </a:t>
            </a:r>
            <a:r>
              <a:rPr lang="en-US" dirty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(</a:t>
            </a:r>
            <a:r>
              <a:rPr lang="en-US" dirty="0" err="1" smtClean="0">
                <a:sym typeface="Symbol" charset="2"/>
              </a:rPr>
              <a:t>k,k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138064" y="5301208"/>
            <a:ext cx="1752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k := k+</a:t>
            </a:r>
            <a:r>
              <a:rPr lang="en-US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:= i+1</a:t>
            </a:r>
            <a:endParaRPr lang="en-US" dirty="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02189" y="3246368"/>
            <a:ext cx="249557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014364" y="4773344"/>
            <a:ext cx="937382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347864" y="5301208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951746" y="4773344"/>
            <a:ext cx="1234318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1203460" y="4383920"/>
            <a:ext cx="2559189" cy="937382"/>
          </a:xfrm>
          <a:prstGeom prst="curvedConnector5">
            <a:avLst>
              <a:gd name="adj1" fmla="val -8933"/>
              <a:gd name="adj2" fmla="val 379321"/>
              <a:gd name="adj3" fmla="val 1089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7704" y="16288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2276872"/>
            <a:ext cx="20954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D(1) = {2,3,4}</a:t>
            </a:r>
          </a:p>
          <a:p>
            <a:pPr>
              <a:buFont typeface="Arial"/>
              <a:buChar char="•"/>
            </a:pPr>
            <a:r>
              <a:rPr lang="en-US" dirty="0" smtClean="0"/>
              <a:t>D(2) = {3,4}</a:t>
            </a:r>
          </a:p>
          <a:p>
            <a:pPr>
              <a:buFont typeface="Arial"/>
              <a:buChar char="•"/>
            </a:pPr>
            <a:r>
              <a:rPr lang="en-US" dirty="0" smtClean="0"/>
              <a:t>D(3)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16288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00936" y="4538464"/>
            <a:ext cx="180049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DF(1)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DF(2)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DF(3)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400506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332656"/>
            <a:ext cx="183701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 </a:t>
            </a:r>
            <a:r>
              <a:rPr lang="en-US" sz="2000" dirty="0" err="1" smtClean="0"/>
              <a:t>i,k</a:t>
            </a:r>
            <a:r>
              <a:rPr lang="en-US" sz="2000" dirty="0" smtClean="0"/>
              <a:t> in 1</a:t>
            </a:r>
          </a:p>
          <a:p>
            <a:r>
              <a:rPr lang="en-US" sz="2000" dirty="0" smtClean="0"/>
              <a:t>DF(1) = {} 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124744"/>
            <a:ext cx="163049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 </a:t>
            </a:r>
            <a:r>
              <a:rPr lang="en-US" sz="2000" dirty="0" err="1" smtClean="0"/>
              <a:t>i</a:t>
            </a:r>
            <a:r>
              <a:rPr lang="en-US" sz="2000" dirty="0" smtClean="0"/>
              <a:t> in 2</a:t>
            </a:r>
          </a:p>
          <a:p>
            <a:r>
              <a:rPr lang="en-US" sz="2000" dirty="0" smtClean="0"/>
              <a:t>DF(2) = {2} 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1988840"/>
            <a:ext cx="183701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 </a:t>
            </a:r>
            <a:r>
              <a:rPr lang="en-US" sz="2000" dirty="0" err="1" smtClean="0"/>
              <a:t>i,k</a:t>
            </a:r>
            <a:r>
              <a:rPr lang="en-US" sz="2000" dirty="0" smtClean="0"/>
              <a:t> in 3</a:t>
            </a:r>
          </a:p>
          <a:p>
            <a:r>
              <a:rPr lang="en-US" sz="2000" dirty="0" smtClean="0"/>
              <a:t>DF(3) = {2}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4" y="2852936"/>
            <a:ext cx="173181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 k in 4</a:t>
            </a:r>
          </a:p>
          <a:p>
            <a:r>
              <a:rPr lang="en-US" sz="2000" dirty="0" smtClean="0"/>
              <a:t>DF(4) = {}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2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13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305573" y="1849760"/>
            <a:ext cx="1683424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smtClean="0"/>
              <a:t>k1 </a:t>
            </a:r>
            <a:r>
              <a:rPr lang="en-US" dirty="0"/>
              <a:t>:= </a:t>
            </a:r>
            <a:r>
              <a:rPr lang="en-US" dirty="0" smtClean="0"/>
              <a:t>100</a:t>
            </a:r>
          </a:p>
          <a:p>
            <a:r>
              <a:rPr lang="en-US" sz="2800" dirty="0" smtClean="0"/>
              <a:t>    </a:t>
            </a:r>
            <a:r>
              <a:rPr lang="en-US" dirty="0" smtClean="0"/>
              <a:t>i1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457973" y="3068960"/>
            <a:ext cx="2185514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smtClean="0"/>
              <a:t>i2 = </a:t>
            </a:r>
            <a:r>
              <a:rPr lang="en-US" dirty="0" smtClean="0">
                <a:sym typeface="Symbol" charset="2"/>
              </a:rPr>
              <a:t>(i1,i3)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k2 = </a:t>
            </a:r>
            <a:r>
              <a:rPr lang="en-US" dirty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(k1,k3)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if i2 </a:t>
            </a:r>
            <a:r>
              <a:rPr lang="en-US" dirty="0"/>
              <a:t>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506216" y="4797152"/>
            <a:ext cx="1993776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3: </a:t>
            </a:r>
            <a:r>
              <a:rPr lang="en-US" dirty="0" smtClean="0"/>
              <a:t>k3 </a:t>
            </a:r>
            <a:r>
              <a:rPr lang="en-US" dirty="0"/>
              <a:t>:= </a:t>
            </a:r>
            <a:r>
              <a:rPr lang="en-US" dirty="0" smtClean="0"/>
              <a:t>k2+1</a:t>
            </a:r>
          </a:p>
          <a:p>
            <a:r>
              <a:rPr lang="en-US" dirty="0"/>
              <a:t> </a:t>
            </a:r>
            <a:r>
              <a:rPr lang="en-US" dirty="0" smtClean="0"/>
              <a:t>   i3 := i2+1</a:t>
            </a:r>
            <a:endParaRPr lang="en-US" dirty="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147285" y="2742312"/>
            <a:ext cx="403445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503104" y="4269288"/>
            <a:ext cx="1047626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716016" y="4797152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50730" y="4269288"/>
            <a:ext cx="1003486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747322" y="3824742"/>
            <a:ext cx="2559189" cy="1047626"/>
          </a:xfrm>
          <a:prstGeom prst="curvedConnector5">
            <a:avLst>
              <a:gd name="adj1" fmla="val -8933"/>
              <a:gd name="adj2" fmla="val 334592"/>
              <a:gd name="adj3" fmla="val 1089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211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63888" y="1340768"/>
            <a:ext cx="1290137" cy="12618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 smtClean="0"/>
              <a:t>i</a:t>
            </a:r>
            <a:r>
              <a:rPr lang="en-US" dirty="0" smtClean="0"/>
              <a:t> :=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dirty="0" smtClean="0"/>
              <a:t>j := 2</a:t>
            </a:r>
          </a:p>
          <a:p>
            <a:r>
              <a:rPr lang="en-US" dirty="0"/>
              <a:t>   </a:t>
            </a:r>
            <a:r>
              <a:rPr lang="en-US" dirty="0" smtClean="0"/>
              <a:t>k </a:t>
            </a:r>
            <a:r>
              <a:rPr lang="en-US" dirty="0"/>
              <a:t>:=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51920" y="404664"/>
            <a:ext cx="81705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entry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208957" y="866329"/>
            <a:ext cx="51489" cy="47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31840" y="3140968"/>
            <a:ext cx="218776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2: if </a:t>
            </a:r>
            <a:r>
              <a:rPr lang="en-US" dirty="0" err="1" smtClean="0"/>
              <a:t>i</a:t>
            </a:r>
            <a:r>
              <a:rPr lang="en-US" dirty="0" smtClean="0"/>
              <a:t> &lt; k </a:t>
            </a:r>
            <a:r>
              <a:rPr lang="en-US" dirty="0" err="1" smtClean="0"/>
              <a:t>goto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835696" y="4149080"/>
            <a:ext cx="1583336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i</a:t>
            </a:r>
            <a:r>
              <a:rPr lang="en-US" dirty="0" smtClean="0"/>
              <a:t> :=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dirty="0" smtClean="0"/>
              <a:t>j := j * 2</a:t>
            </a:r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5013176"/>
            <a:ext cx="124475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5: print j</a:t>
            </a:r>
            <a:endParaRPr 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72200" y="5013176"/>
            <a:ext cx="1566354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6: </a:t>
            </a:r>
            <a:r>
              <a:rPr lang="en-US" dirty="0" err="1" smtClean="0"/>
              <a:t>i</a:t>
            </a:r>
            <a:r>
              <a:rPr lang="en-US" dirty="0" smtClean="0"/>
              <a:t> :=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>
            <a:off x="4208957" y="2602652"/>
            <a:ext cx="16767" cy="53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99992" y="4149080"/>
            <a:ext cx="264943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mtClean="0"/>
              <a:t>4: </a:t>
            </a:r>
            <a:r>
              <a:rPr lang="en-US" dirty="0" smtClean="0"/>
              <a:t>if </a:t>
            </a:r>
            <a:r>
              <a:rPr lang="en-US" dirty="0"/>
              <a:t>j</a:t>
            </a:r>
            <a:r>
              <a:rPr lang="en-US" dirty="0" smtClean="0"/>
              <a:t> &gt; k*10 </a:t>
            </a:r>
            <a:r>
              <a:rPr lang="en-US" dirty="0" err="1" smtClean="0"/>
              <a:t>goto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08104" y="5877272"/>
            <a:ext cx="6463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exit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 bwMode="auto">
          <a:xfrm flipH="1">
            <a:off x="2915816" y="3602633"/>
            <a:ext cx="1309908" cy="5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225724" y="3602633"/>
            <a:ext cx="1498404" cy="47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690320" y="4610745"/>
            <a:ext cx="1134389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824709" y="4610745"/>
            <a:ext cx="1195563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690320" y="5474841"/>
            <a:ext cx="1140950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831270" y="5474841"/>
            <a:ext cx="1324107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476212" y="3292120"/>
            <a:ext cx="1900664" cy="1598360"/>
          </a:xfrm>
          <a:prstGeom prst="curvedConnector5">
            <a:avLst>
              <a:gd name="adj1" fmla="val -12027"/>
              <a:gd name="adj2" fmla="val -101317"/>
              <a:gd name="adj3" fmla="val 1120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35896" y="1124744"/>
            <a:ext cx="1529535" cy="13234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smtClean="0"/>
              <a:t>k1 </a:t>
            </a:r>
            <a:r>
              <a:rPr lang="en-US" dirty="0"/>
              <a:t>:= </a:t>
            </a:r>
            <a:r>
              <a:rPr lang="en-US" dirty="0" smtClean="0"/>
              <a:t>10</a:t>
            </a:r>
          </a:p>
          <a:p>
            <a:r>
              <a:rPr lang="en-US" sz="2800" dirty="0" smtClean="0"/>
              <a:t>    </a:t>
            </a:r>
            <a:r>
              <a:rPr lang="en-US" dirty="0" smtClean="0"/>
              <a:t>i1 :=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dirty="0" smtClean="0"/>
              <a:t>j1 := 2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95936" y="332656"/>
            <a:ext cx="81705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entry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400664" y="794321"/>
            <a:ext cx="3798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59832" y="2924944"/>
            <a:ext cx="2640867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2:   i2 := </a:t>
            </a:r>
            <a:r>
              <a:rPr lang="en-US" dirty="0" smtClean="0">
                <a:sym typeface="Symbol" charset="2"/>
              </a:rPr>
              <a:t>(i1,i3)</a:t>
            </a:r>
          </a:p>
          <a:p>
            <a:r>
              <a:rPr lang="en-US" dirty="0">
                <a:sym typeface="Symbol" charset="2"/>
              </a:rPr>
              <a:t>      j2 := </a:t>
            </a:r>
            <a:r>
              <a:rPr lang="en-US" dirty="0" smtClean="0">
                <a:sym typeface="Symbol" charset="2"/>
              </a:rPr>
              <a:t>(j1,j3)</a:t>
            </a:r>
          </a:p>
          <a:p>
            <a:r>
              <a:rPr lang="en-US" dirty="0" smtClean="0"/>
              <a:t>      if i2 &lt; k1 </a:t>
            </a:r>
            <a:r>
              <a:rPr lang="en-US" dirty="0" err="1" smtClean="0"/>
              <a:t>goto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03648" y="4653136"/>
            <a:ext cx="1874131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: i3 := i2 + 1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dirty="0" smtClean="0"/>
              <a:t>j3 := j2 * 2</a:t>
            </a:r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5301208"/>
            <a:ext cx="139864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5: print j2</a:t>
            </a:r>
            <a:endParaRPr 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72200" y="5301208"/>
            <a:ext cx="18741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6: i4 := i2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 flipH="1">
            <a:off x="4380266" y="2448183"/>
            <a:ext cx="20398" cy="476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99992" y="4437112"/>
            <a:ext cx="295721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4: if j2 &gt; k1*10 </a:t>
            </a:r>
            <a:r>
              <a:rPr lang="en-US" dirty="0" err="1" smtClean="0"/>
              <a:t>goto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08104" y="6165304"/>
            <a:ext cx="6463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exit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flipH="1">
            <a:off x="2340714" y="4125272"/>
            <a:ext cx="2039552" cy="52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380266" y="4125272"/>
            <a:ext cx="1271854" cy="239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767264" y="4898777"/>
            <a:ext cx="1211333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978597" y="4898777"/>
            <a:ext cx="1041675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767264" y="5762873"/>
            <a:ext cx="1064006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831270" y="5762873"/>
            <a:ext cx="1477996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050118" y="3215540"/>
            <a:ext cx="2620744" cy="2039552"/>
          </a:xfrm>
          <a:prstGeom prst="curvedConnector5">
            <a:avLst>
              <a:gd name="adj1" fmla="val -8723"/>
              <a:gd name="adj2" fmla="val -83243"/>
              <a:gd name="adj3" fmla="val 1087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2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505200" y="1600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657600" y="2819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743200" y="3733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481513" y="2432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619500" y="3286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953000" y="3733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2743200" y="4648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4953000" y="4648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3886200" y="5791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10088" y="3286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3619500" y="4200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3619500" y="4200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3657600" y="5480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4648200" y="5480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2859881" y="4469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200" y="1828800"/>
            <a:ext cx="1832853" cy="415498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:=1</a:t>
            </a:r>
          </a:p>
          <a:p>
            <a:r>
              <a:rPr lang="en-US" dirty="0" err="1" smtClean="0"/>
              <a:t>j</a:t>
            </a:r>
            <a:r>
              <a:rPr lang="en-US" dirty="0" smtClean="0"/>
              <a:t>:=1</a:t>
            </a:r>
          </a:p>
          <a:p>
            <a:r>
              <a:rPr lang="en-US" dirty="0" err="1" smtClean="0"/>
              <a:t>k</a:t>
            </a:r>
            <a:r>
              <a:rPr lang="en-US" dirty="0" smtClean="0"/>
              <a:t>:=0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k</a:t>
            </a:r>
            <a:r>
              <a:rPr lang="en-US" dirty="0" smtClean="0"/>
              <a:t>&lt;100: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j</a:t>
            </a:r>
            <a:r>
              <a:rPr lang="en-US" dirty="0" smtClean="0"/>
              <a:t> &lt; 20: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</a:t>
            </a:r>
            <a:r>
              <a:rPr lang="en-US" dirty="0" smtClean="0"/>
              <a:t>:=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k</a:t>
            </a:r>
            <a:r>
              <a:rPr lang="en-US" dirty="0" smtClean="0"/>
              <a:t>:=k+1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</a:t>
            </a:r>
            <a:r>
              <a:rPr lang="en-US" dirty="0" smtClean="0"/>
              <a:t>:=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k</a:t>
            </a:r>
            <a:r>
              <a:rPr lang="en-US" dirty="0" smtClean="0"/>
              <a:t>:=k+1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j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2400" y="1219200"/>
            <a:ext cx="12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17526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2133600"/>
            <a:ext cx="2787943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D(1) = {2,3,4,5,6,7}</a:t>
            </a:r>
          </a:p>
          <a:p>
            <a:pPr>
              <a:buFont typeface="Arial"/>
              <a:buChar char="•"/>
            </a:pPr>
            <a:r>
              <a:rPr lang="en-US" dirty="0" smtClean="0"/>
              <a:t>D(2) = {3,4,5,6,7}</a:t>
            </a:r>
          </a:p>
          <a:p>
            <a:pPr>
              <a:buFont typeface="Arial"/>
              <a:buChar char="•"/>
            </a:pPr>
            <a:r>
              <a:rPr lang="en-US" dirty="0" smtClean="0"/>
              <a:t>D(3) = {5,6,7}</a:t>
            </a:r>
          </a:p>
          <a:p>
            <a:pPr>
              <a:buFont typeface="Arial"/>
              <a:buChar char="•"/>
            </a:pPr>
            <a:r>
              <a:rPr lang="en-US" dirty="0" smtClean="0"/>
              <a:t>D(4)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D(5)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D(6)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D(7) = {}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1600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4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990600"/>
            <a:ext cx="214674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 smtClean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D(7) = {}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7400" y="457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67400" y="3198167"/>
            <a:ext cx="21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Dominator Tree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3657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24600" y="51054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51054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150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4419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342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7:</a:t>
            </a:r>
            <a:endParaRPr lang="en-US" dirty="0"/>
          </a:p>
        </p:txBody>
      </p:sp>
      <p:cxnSp>
        <p:nvCxnSpPr>
          <p:cNvPr id="36" name="Straight Connector 35"/>
          <p:cNvCxnSpPr>
            <a:stCxn id="28" idx="2"/>
            <a:endCxn id="33" idx="0"/>
          </p:cNvCxnSpPr>
          <p:nvPr/>
        </p:nvCxnSpPr>
        <p:spPr bwMode="auto">
          <a:xfrm rot="5400000">
            <a:off x="6843665" y="4269432"/>
            <a:ext cx="3003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3" idx="2"/>
            <a:endCxn id="29" idx="0"/>
          </p:cNvCxnSpPr>
          <p:nvPr/>
        </p:nvCxnSpPr>
        <p:spPr bwMode="auto">
          <a:xfrm rot="5400000">
            <a:off x="6653165" y="4764732"/>
            <a:ext cx="224135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  <a:endCxn id="30" idx="0"/>
          </p:cNvCxnSpPr>
          <p:nvPr/>
        </p:nvCxnSpPr>
        <p:spPr bwMode="auto">
          <a:xfrm rot="16200000" flipH="1">
            <a:off x="7148465" y="4726632"/>
            <a:ext cx="22413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9" idx="2"/>
            <a:endCxn id="31" idx="0"/>
          </p:cNvCxnSpPr>
          <p:nvPr/>
        </p:nvCxnSpPr>
        <p:spPr bwMode="auto">
          <a:xfrm rot="5400000">
            <a:off x="6043565" y="5450532"/>
            <a:ext cx="376535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9" idx="2"/>
            <a:endCxn id="32" idx="0"/>
          </p:cNvCxnSpPr>
          <p:nvPr/>
        </p:nvCxnSpPr>
        <p:spPr bwMode="auto">
          <a:xfrm rot="5400000">
            <a:off x="6348365" y="5755332"/>
            <a:ext cx="3765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9" idx="2"/>
            <a:endCxn id="34" idx="0"/>
          </p:cNvCxnSpPr>
          <p:nvPr/>
        </p:nvCxnSpPr>
        <p:spPr bwMode="auto">
          <a:xfrm rot="16200000" flipH="1">
            <a:off x="6653165" y="5450532"/>
            <a:ext cx="376535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990600"/>
            <a:ext cx="214674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 smtClean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D(7) = {}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7400" y="457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72200" y="3733800"/>
            <a:ext cx="1800493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DF(1)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DF(2)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DF(3)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DF(4)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DF(5) = {7}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DF(6) = {7}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DF(7) = {2}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67400" y="3200400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6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:= 1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1</a:t>
            </a:r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</a:t>
            </a:r>
            <a:r>
              <a:rPr lang="en-US" dirty="0" smtClean="0"/>
              <a:t> </a:t>
            </a:r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   </a:t>
            </a:r>
            <a:r>
              <a:rPr lang="en-US" dirty="0" smtClean="0"/>
              <a:t> if k2 &lt; 100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</a:t>
            </a:r>
            <a:r>
              <a:rPr lang="en-US" dirty="0"/>
              <a:t>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5</a:t>
            </a:r>
          </a:p>
          <a:p>
            <a:r>
              <a:rPr lang="en-US" dirty="0" smtClean="0"/>
              <a:t>DF(5) = { 7 }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7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:= 1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1</a:t>
            </a:r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</a:t>
            </a:r>
            <a:r>
              <a:rPr lang="en-US" dirty="0" smtClean="0"/>
              <a:t> </a:t>
            </a:r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   </a:t>
            </a:r>
            <a:r>
              <a:rPr lang="en-US" dirty="0" smtClean="0"/>
              <a:t> </a:t>
            </a:r>
            <a:r>
              <a:rPr lang="en-US" smtClean="0"/>
              <a:t>if </a:t>
            </a:r>
            <a:r>
              <a:rPr lang="en-US" smtClean="0"/>
              <a:t>k </a:t>
            </a:r>
            <a:r>
              <a:rPr lang="en-US" dirty="0" smtClean="0"/>
              <a:t>&lt; 100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</a:t>
            </a:r>
            <a:r>
              <a:rPr lang="en-US" dirty="0"/>
              <a:t>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5</a:t>
            </a:r>
          </a:p>
          <a:p>
            <a:r>
              <a:rPr lang="en-US" dirty="0" smtClean="0"/>
              <a:t>DF(5) = { 7 }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7</a:t>
            </a:r>
          </a:p>
          <a:p>
            <a:r>
              <a:rPr lang="en-US" dirty="0" smtClean="0"/>
              <a:t>DF(7) = { 2 }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8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:= 1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1</a:t>
            </a:r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</a:t>
            </a:r>
            <a:r>
              <a:rPr lang="en-US" dirty="0" smtClean="0"/>
              <a:t>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   </a:t>
            </a:r>
            <a:r>
              <a:rPr lang="en-US" dirty="0" smtClean="0"/>
              <a:t> if k2 &lt; 100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</a:t>
            </a:r>
            <a:r>
              <a:rPr lang="en-US" dirty="0"/>
              <a:t>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5</a:t>
            </a:r>
          </a:p>
          <a:p>
            <a:r>
              <a:rPr lang="en-US" dirty="0" smtClean="0"/>
              <a:t>DF(5) = { 7 }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7</a:t>
            </a:r>
          </a:p>
          <a:p>
            <a:r>
              <a:rPr lang="en-US" dirty="0" smtClean="0"/>
              <a:t>DF(7) = { 2 }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51816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6</a:t>
            </a:r>
          </a:p>
          <a:p>
            <a:r>
              <a:rPr lang="en-US" dirty="0" smtClean="0"/>
              <a:t>DF(6) = { 7 }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9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:= 1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1</a:t>
            </a:r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</a:t>
            </a:r>
            <a:r>
              <a:rPr lang="en-US" dirty="0" smtClean="0"/>
              <a:t>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(k,k</a:t>
            </a:r>
            <a:r>
              <a:rPr lang="en-US" dirty="0" smtClean="0">
                <a:sym typeface="Symbol" charset="2"/>
              </a:rPr>
              <a:t>)</a:t>
            </a:r>
          </a:p>
          <a:p>
            <a:r>
              <a:rPr lang="en-US" dirty="0" smtClean="0">
                <a:sym typeface="Symbol" charset="2"/>
              </a:rPr>
              <a:t>   </a:t>
            </a:r>
            <a:r>
              <a:rPr lang="en-US" dirty="0" smtClean="0"/>
              <a:t> if k2 &lt; 100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</a:t>
            </a:r>
            <a:r>
              <a:rPr lang="en-US" dirty="0"/>
              <a:t>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(k,k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555989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k</a:t>
            </a:r>
            <a:r>
              <a:rPr lang="en-US" dirty="0" smtClean="0"/>
              <a:t> in 5</a:t>
            </a:r>
          </a:p>
          <a:p>
            <a:r>
              <a:rPr lang="en-US" dirty="0" smtClean="0"/>
              <a:t>DF(5) = { 7 }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k</a:t>
            </a:r>
            <a:r>
              <a:rPr lang="en-US" dirty="0" smtClean="0"/>
              <a:t> in 7</a:t>
            </a:r>
          </a:p>
          <a:p>
            <a:r>
              <a:rPr lang="en-US" dirty="0" smtClean="0"/>
              <a:t>DF(7) = { 2 }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51816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k</a:t>
            </a:r>
            <a:r>
              <a:rPr lang="en-US" dirty="0" smtClean="0"/>
              <a:t> in 6</a:t>
            </a:r>
          </a:p>
          <a:p>
            <a:r>
              <a:rPr lang="en-US" dirty="0" smtClean="0"/>
              <a:t>DF(6) = { 7 }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1645</Words>
  <Application>Microsoft Macintosh PowerPoint</Application>
  <PresentationFormat>On-screen Show (4:3)</PresentationFormat>
  <Paragraphs>303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Presentation</vt:lpstr>
      <vt:lpstr>Static Single Assignment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1139</cp:revision>
  <cp:lastPrinted>2011-11-29T07:18:27Z</cp:lastPrinted>
  <dcterms:created xsi:type="dcterms:W3CDTF">2011-11-30T17:42:58Z</dcterms:created>
  <dcterms:modified xsi:type="dcterms:W3CDTF">2016-07-19T19:41:03Z</dcterms:modified>
</cp:coreProperties>
</file>