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90940"/>
  </p:normalViewPr>
  <p:slideViewPr>
    <p:cSldViewPr>
      <p:cViewPr varScale="1">
        <p:scale>
          <a:sx n="145" d="100"/>
          <a:sy n="145" d="100"/>
        </p:scale>
        <p:origin x="19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 panose="020F0502020204030204" pitchFamily="34" charset="0"/>
              </a:rPr>
              <a:pPr/>
              <a:t>11/1/20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21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2020-11-01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948264" y="267494"/>
            <a:ext cx="193093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SSA1: Intro to SSA</a:t>
            </a: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55576" y="1419622"/>
            <a:ext cx="2743200" cy="2808312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extern int f(int);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i;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*a;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for (i = 0;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&lt; 10;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= i + 1)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{ a[i] = f(i); }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788024" y="1203598"/>
            <a:ext cx="2921794" cy="337185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a[i] = f(i);</a:t>
              </a:r>
            </a:p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Basic</a:t>
              </a:r>
            </a:p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 in 3-address code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755576" y="1131590"/>
            <a:ext cx="2228850" cy="388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ifFalse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t2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419872" y="1347614"/>
            <a:ext cx="3600450" cy="371475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ifFalse</a:t>
              </a:r>
              <a:r>
                <a:rPr lang="en-US" sz="1200" dirty="0">
                  <a:latin typeface="Calibri" panose="020F0502020204030204" pitchFamily="34" charset="0"/>
                </a:rPr>
                <a:t> t2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t6 = call f(i)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0"/>
              <a:ext cx="0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>
              <a:off x="3292" y="2396"/>
              <a:ext cx="2392" cy="11"/>
            </a:xfrm>
            <a:prstGeom prst="bentConnector5">
              <a:avLst>
                <a:gd name="adj1" fmla="val -8027"/>
                <a:gd name="adj2" fmla="val 11475000"/>
                <a:gd name="adj3" fmla="val 10802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105922" y="1119014"/>
            <a:ext cx="1521635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6220223" y="226201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6220223" y="345954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6220223" y="4251466"/>
            <a:ext cx="447558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048522" y="1061864"/>
            <a:ext cx="1462260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unambiguous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228851" y="4400550"/>
            <a:ext cx="4395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about conditional branches?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343400" y="1428750"/>
            <a:ext cx="3143250" cy="3310414"/>
            <a:chOff x="4267200" y="1905000"/>
            <a:chExt cx="4191000" cy="441388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099293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1: b1 := M[x]</a:t>
              </a:r>
            </a:p>
            <a:p>
              <a:r>
                <a:rPr lang="en-US" sz="2100" dirty="0">
                  <a:latin typeface="Calibri" panose="020F0502020204030204" pitchFamily="34" charset="0"/>
                </a:rPr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2280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97928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4: a3 := </a:t>
              </a:r>
              <a:r>
                <a:rPr lang="en-US" sz="2100" dirty="0">
                  <a:latin typeface="Calibri" panose="020F0502020204030204" pitchFamily="34" charset="0"/>
                  <a:sym typeface="Symbol" charset="2"/>
                </a:rPr>
                <a:t> (a2, a1)</a:t>
              </a:r>
              <a:endParaRPr lang="en-US" sz="2100" dirty="0">
                <a:latin typeface="Calibri" panose="020F0502020204030204" pitchFamily="34" charset="0"/>
              </a:endParaRPr>
            </a:p>
            <a:p>
              <a:r>
                <a:rPr lang="en-US" sz="2100" dirty="0">
                  <a:latin typeface="Calibri" panose="020F0502020204030204" pitchFamily="34" charset="0"/>
                </a:rPr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>
              <a:off x="6078847" y="2889885"/>
              <a:ext cx="65093" cy="38671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66164" y="3830597"/>
              <a:ext cx="977776" cy="5128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66164" y="4897397"/>
              <a:ext cx="1920436" cy="4366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3940" y="3830597"/>
              <a:ext cx="942660" cy="15034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Edge-split 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4914900" y="1428750"/>
            <a:ext cx="1710725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b1 := M[x1]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086350" y="2457450"/>
            <a:ext cx="132921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343400" y="3257550"/>
            <a:ext cx="1348446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429250" y="4000500"/>
            <a:ext cx="20574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a3 :=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 (a2, a1)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5750955" y="2167414"/>
            <a:ext cx="19308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017623" y="2872948"/>
            <a:ext cx="733332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017623" y="3673048"/>
            <a:ext cx="1440327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flipH="1">
            <a:off x="6457950" y="3673048"/>
            <a:ext cx="285750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229350" y="3257550"/>
            <a:ext cx="102870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5:</a:t>
            </a:r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>
            <a:off x="5750955" y="2872948"/>
            <a:ext cx="992745" cy="384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79066" y="171450"/>
            <a:ext cx="134524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Successor &amp;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Predecessor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603</Words>
  <Application>Microsoft Macintosh PowerPoint</Application>
  <PresentationFormat>On-screen Show (16:9)</PresentationFormat>
  <Paragraphs>134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Static Single Assignment Form</vt:lpstr>
      <vt:lpstr>Control Flow Graph (CFG)</vt:lpstr>
      <vt:lpstr>Control Flow Graph in 3-address code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1109</cp:revision>
  <cp:lastPrinted>2019-08-08T23:44:20Z</cp:lastPrinted>
  <dcterms:created xsi:type="dcterms:W3CDTF">2011-11-30T17:42:58Z</dcterms:created>
  <dcterms:modified xsi:type="dcterms:W3CDTF">2020-11-02T06:01:21Z</dcterms:modified>
</cp:coreProperties>
</file>