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Lst>
  <p:notesMasterIdLst>
    <p:notesMasterId r:id="rId41"/>
  </p:notesMasterIdLst>
  <p:handoutMasterIdLst>
    <p:handoutMasterId r:id="rId42"/>
  </p:handoutMasterIdLst>
  <p:sldIdLst>
    <p:sldId id="331" r:id="rId2"/>
    <p:sldId id="270" r:id="rId3"/>
    <p:sldId id="271" r:id="rId4"/>
    <p:sldId id="309" r:id="rId5"/>
    <p:sldId id="291" r:id="rId6"/>
    <p:sldId id="310" r:id="rId7"/>
    <p:sldId id="292" r:id="rId8"/>
    <p:sldId id="293" r:id="rId9"/>
    <p:sldId id="280" r:id="rId10"/>
    <p:sldId id="297" r:id="rId11"/>
    <p:sldId id="298" r:id="rId12"/>
    <p:sldId id="330" r:id="rId13"/>
    <p:sldId id="301" r:id="rId14"/>
    <p:sldId id="314" r:id="rId15"/>
    <p:sldId id="313" r:id="rId16"/>
    <p:sldId id="315" r:id="rId17"/>
    <p:sldId id="317" r:id="rId18"/>
    <p:sldId id="318" r:id="rId19"/>
    <p:sldId id="319" r:id="rId20"/>
    <p:sldId id="320" r:id="rId21"/>
    <p:sldId id="321" r:id="rId22"/>
    <p:sldId id="302" r:id="rId23"/>
    <p:sldId id="299" r:id="rId24"/>
    <p:sldId id="329" r:id="rId25"/>
    <p:sldId id="322" r:id="rId26"/>
    <p:sldId id="306" r:id="rId27"/>
    <p:sldId id="307" r:id="rId28"/>
    <p:sldId id="323" r:id="rId29"/>
    <p:sldId id="284" r:id="rId30"/>
    <p:sldId id="279" r:id="rId31"/>
    <p:sldId id="288" r:id="rId32"/>
    <p:sldId id="332" r:id="rId33"/>
    <p:sldId id="311" r:id="rId34"/>
    <p:sldId id="295" r:id="rId35"/>
    <p:sldId id="325" r:id="rId36"/>
    <p:sldId id="326" r:id="rId37"/>
    <p:sldId id="327" r:id="rId38"/>
    <p:sldId id="328" r:id="rId39"/>
    <p:sldId id="296" r:id="rId40"/>
  </p:sldIdLst>
  <p:sldSz cx="9144000" cy="5143500" type="screen16x9"/>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457200" rtl="0" eaLnBrk="1" latinLnBrk="0" hangingPunct="1">
      <a:defRPr sz="2400" kern="1200">
        <a:solidFill>
          <a:schemeClr val="tx1"/>
        </a:solidFill>
        <a:latin typeface="Times" charset="0"/>
        <a:ea typeface="+mn-ea"/>
        <a:cs typeface="+mn-cs"/>
      </a:defRPr>
    </a:lvl6pPr>
    <a:lvl7pPr marL="2743200" algn="l" defTabSz="457200" rtl="0" eaLnBrk="1" latinLnBrk="0" hangingPunct="1">
      <a:defRPr sz="2400" kern="1200">
        <a:solidFill>
          <a:schemeClr val="tx1"/>
        </a:solidFill>
        <a:latin typeface="Times" charset="0"/>
        <a:ea typeface="+mn-ea"/>
        <a:cs typeface="+mn-cs"/>
      </a:defRPr>
    </a:lvl7pPr>
    <a:lvl8pPr marL="3200400" algn="l" defTabSz="457200" rtl="0" eaLnBrk="1" latinLnBrk="0" hangingPunct="1">
      <a:defRPr sz="2400" kern="1200">
        <a:solidFill>
          <a:schemeClr val="tx1"/>
        </a:solidFill>
        <a:latin typeface="Times" charset="0"/>
        <a:ea typeface="+mn-ea"/>
        <a:cs typeface="+mn-cs"/>
      </a:defRPr>
    </a:lvl8pPr>
    <a:lvl9pPr marL="3657600" algn="l" defTabSz="457200" rtl="0" eaLnBrk="1" latinLnBrk="0" hangingPunct="1">
      <a:defRPr sz="2400" kern="1200">
        <a:solidFill>
          <a:schemeClr val="tx1"/>
        </a:solidFill>
        <a:latin typeface="Times" charset="0"/>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4000"/>
    <a:srgbClr val="0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66"/>
    <p:restoredTop sz="90935"/>
  </p:normalViewPr>
  <p:slideViewPr>
    <p:cSldViewPr snapToGrid="0">
      <p:cViewPr varScale="1">
        <p:scale>
          <a:sx n="125" d="100"/>
          <a:sy n="125" d="100"/>
        </p:scale>
        <p:origin x="160" y="408"/>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Calibri" panose="020F0502020204030204"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A80AFA3-A7EC-624F-B6A9-0C21D444864D}" type="datetimeFigureOut">
              <a:rPr lang="en-US" smtClean="0">
                <a:latin typeface="Calibri" panose="020F0502020204030204" pitchFamily="34" charset="0"/>
              </a:rPr>
              <a:t>10/31/20</a:t>
            </a:fld>
            <a:endParaRPr lang="en-US" dirty="0">
              <a:latin typeface="Calibri" panose="020F0502020204030204"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Calibri" panose="020F0502020204030204"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4DAFF7D-3FAE-4B41-A108-B3EE621FA973}" type="slidenum">
              <a:rPr lang="en-US" smtClean="0">
                <a:latin typeface="Calibri" panose="020F0502020204030204" pitchFamily="34" charset="0"/>
              </a:rPr>
              <a:t>‹#›</a:t>
            </a:fld>
            <a:endParaRPr lang="en-US" dirty="0">
              <a:latin typeface="Calibri" panose="020F0502020204030204" pitchFamily="34" charset="0"/>
            </a:endParaRPr>
          </a:p>
        </p:txBody>
      </p:sp>
    </p:spTree>
    <p:extLst>
      <p:ext uri="{BB962C8B-B14F-4D97-AF65-F5344CB8AC3E}">
        <p14:creationId xmlns:p14="http://schemas.microsoft.com/office/powerpoint/2010/main" val="146238831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i="0">
                <a:latin typeface="Calibri" panose="020F0502020204030204" pitchFamily="34" charset="0"/>
              </a:defRPr>
            </a:lvl1pPr>
          </a:lstStyle>
          <a:p>
            <a:endParaRPr lang="en-US" dirty="0"/>
          </a:p>
        </p:txBody>
      </p:sp>
      <p:sp>
        <p:nvSpPr>
          <p:cNvPr id="12288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i="0">
                <a:latin typeface="Calibri" panose="020F0502020204030204" pitchFamily="34" charset="0"/>
              </a:defRPr>
            </a:lvl1pPr>
          </a:lstStyle>
          <a:p>
            <a:endParaRPr lang="en-US" dirty="0"/>
          </a:p>
        </p:txBody>
      </p:sp>
      <p:sp>
        <p:nvSpPr>
          <p:cNvPr id="122884"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p:spPr>
      </p:sp>
      <p:sp>
        <p:nvSpPr>
          <p:cNvPr id="12288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288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i="0">
                <a:latin typeface="Calibri" panose="020F0502020204030204" pitchFamily="34" charset="0"/>
              </a:defRPr>
            </a:lvl1pPr>
          </a:lstStyle>
          <a:p>
            <a:endParaRPr lang="en-US" dirty="0"/>
          </a:p>
        </p:txBody>
      </p:sp>
      <p:sp>
        <p:nvSpPr>
          <p:cNvPr id="12288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i="0">
                <a:latin typeface="Calibri" panose="020F0502020204030204" pitchFamily="34" charset="0"/>
              </a:defRPr>
            </a:lvl1pPr>
          </a:lstStyle>
          <a:p>
            <a:fld id="{0C087CDC-43EC-EC4C-A222-64B8BF631EF5}" type="slidenum">
              <a:rPr lang="en-US" smtClean="0"/>
              <a:pPr/>
              <a:t>‹#›</a:t>
            </a:fld>
            <a:endParaRPr lang="en-US" dirty="0"/>
          </a:p>
        </p:txBody>
      </p:sp>
    </p:spTree>
    <p:extLst>
      <p:ext uri="{BB962C8B-B14F-4D97-AF65-F5344CB8AC3E}">
        <p14:creationId xmlns:p14="http://schemas.microsoft.com/office/powerpoint/2010/main" val="508767464"/>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b="0" i="0" kern="1200">
        <a:solidFill>
          <a:schemeClr val="tx1"/>
        </a:solidFill>
        <a:latin typeface="Calibri" panose="020F0502020204030204" pitchFamily="34" charset="0"/>
        <a:ea typeface="+mn-ea"/>
        <a:cs typeface="+mn-cs"/>
      </a:defRPr>
    </a:lvl1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E97816-AEBC-4543-9525-B8C28259F817}" type="slidenum">
              <a:rPr lang="en-US"/>
              <a:pPr/>
              <a:t>11</a:t>
            </a:fld>
            <a:endParaRPr lang="en-US"/>
          </a:p>
        </p:txBody>
      </p:sp>
      <p:sp>
        <p:nvSpPr>
          <p:cNvPr id="159746" name="Rectangle 2"/>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15974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0243CC-0E9A-BC48-A39A-67C107BE3286}" type="slidenum">
              <a:rPr lang="en-US"/>
              <a:pPr/>
              <a:t>12</a:t>
            </a:fld>
            <a:endParaRPr lang="en-US"/>
          </a:p>
        </p:txBody>
      </p:sp>
      <p:sp>
        <p:nvSpPr>
          <p:cNvPr id="163842" name="Rectangle 2"/>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16384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455406-7CC0-4E43-A3E8-4FC273AAD2F0}" type="slidenum">
              <a:rPr lang="en-US"/>
              <a:pPr/>
              <a:t>13</a:t>
            </a:fld>
            <a:endParaRPr lang="en-US"/>
          </a:p>
        </p:txBody>
      </p:sp>
      <p:sp>
        <p:nvSpPr>
          <p:cNvPr id="165890" name="Rectangle 2"/>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16589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r>
              <a:rPr lang="en-US" dirty="0" err="1"/>
              <a:t>Backpatching</a:t>
            </a:r>
            <a:r>
              <a:rPr lang="en-US" baseline="0" dirty="0"/>
              <a:t> is the technique to get around this problem.</a:t>
            </a: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B19532-89B4-7743-AE9E-74E0F0670A37}" type="slidenum">
              <a:rPr lang="en-US"/>
              <a:pPr/>
              <a:t>15</a:t>
            </a:fld>
            <a:endParaRPr lang="en-US"/>
          </a:p>
        </p:txBody>
      </p:sp>
      <p:sp>
        <p:nvSpPr>
          <p:cNvPr id="182274" name="Rectangle 2"/>
          <p:cNvSpPr>
            <a:spLocks noGrp="1" noRot="1" noChangeAspect="1" noChangeArrowheads="1" noTextEdit="1"/>
          </p:cNvSpPr>
          <p:nvPr>
            <p:ph type="sldImg"/>
          </p:nvPr>
        </p:nvSpPr>
        <p:spPr>
          <a:xfrm>
            <a:off x="381000" y="685800"/>
            <a:ext cx="6096000" cy="3429000"/>
          </a:xfrm>
          <a:ln/>
        </p:spPr>
      </p:sp>
      <p:sp>
        <p:nvSpPr>
          <p:cNvPr id="1822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24D670-08AC-C14A-AD12-5057E64726B6}" type="slidenum">
              <a:rPr lang="en-US"/>
              <a:pPr/>
              <a:t>22</a:t>
            </a:fld>
            <a:endParaRPr lang="en-US"/>
          </a:p>
        </p:txBody>
      </p:sp>
      <p:sp>
        <p:nvSpPr>
          <p:cNvPr id="173058" name="Rectangle 2"/>
          <p:cNvSpPr>
            <a:spLocks noGrp="1" noRot="1" noChangeAspect="1" noChangeArrowheads="1" noTextEdit="1"/>
          </p:cNvSpPr>
          <p:nvPr>
            <p:ph type="sldImg"/>
          </p:nvPr>
        </p:nvSpPr>
        <p:spPr>
          <a:xfrm>
            <a:off x="381000" y="685800"/>
            <a:ext cx="6096000" cy="3429000"/>
          </a:xfrm>
          <a:ln/>
        </p:spPr>
      </p:sp>
      <p:sp>
        <p:nvSpPr>
          <p:cNvPr id="1730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AD9784-FB17-8C45-9FDB-DA79B2766621}" type="slidenum">
              <a:rPr lang="en-US"/>
              <a:pPr/>
              <a:t>23</a:t>
            </a:fld>
            <a:endParaRPr lang="en-US"/>
          </a:p>
        </p:txBody>
      </p:sp>
      <p:sp>
        <p:nvSpPr>
          <p:cNvPr id="161794" name="Rectangle 2"/>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16179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CB8C9F-9ECF-CA4E-A3D2-B2122A9DE633}" type="slidenum">
              <a:rPr lang="en-US"/>
              <a:pPr/>
              <a:t>24</a:t>
            </a:fld>
            <a:endParaRPr lang="en-US"/>
          </a:p>
        </p:txBody>
      </p:sp>
      <p:sp>
        <p:nvSpPr>
          <p:cNvPr id="141314" name="Rectangle 2"/>
          <p:cNvSpPr>
            <a:spLocks noGrp="1" noRot="1" noChangeAspect="1" noChangeArrowheads="1" noTextEdit="1"/>
          </p:cNvSpPr>
          <p:nvPr>
            <p:ph type="sldImg"/>
          </p:nvPr>
        </p:nvSpPr>
        <p:spPr>
          <a:xfrm>
            <a:off x="381000" y="685800"/>
            <a:ext cx="6096000" cy="3429000"/>
          </a:xfrm>
          <a:ln/>
        </p:spPr>
      </p:sp>
      <p:sp>
        <p:nvSpPr>
          <p:cNvPr id="1413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35C3C1-85F3-774E-B9A3-8DD39CB39F07}" type="slidenum">
              <a:rPr lang="en-US"/>
              <a:pPr/>
              <a:t>25</a:t>
            </a:fld>
            <a:endParaRPr lang="en-US"/>
          </a:p>
        </p:txBody>
      </p:sp>
      <p:sp>
        <p:nvSpPr>
          <p:cNvPr id="183298" name="Rectangle 2"/>
          <p:cNvSpPr>
            <a:spLocks noGrp="1" noRot="1" noChangeAspect="1" noChangeArrowheads="1" noTextEdit="1"/>
          </p:cNvSpPr>
          <p:nvPr>
            <p:ph type="sldImg"/>
          </p:nvPr>
        </p:nvSpPr>
        <p:spPr>
          <a:xfrm>
            <a:off x="381000" y="685800"/>
            <a:ext cx="6096000" cy="3429000"/>
          </a:xfrm>
          <a:ln/>
        </p:spPr>
      </p:sp>
      <p:sp>
        <p:nvSpPr>
          <p:cNvPr id="1832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35C3C1-85F3-774E-B9A3-8DD39CB39F07}" type="slidenum">
              <a:rPr lang="en-US"/>
              <a:pPr/>
              <a:t>26</a:t>
            </a:fld>
            <a:endParaRPr lang="en-US"/>
          </a:p>
        </p:txBody>
      </p:sp>
      <p:sp>
        <p:nvSpPr>
          <p:cNvPr id="183298" name="Rectangle 2"/>
          <p:cNvSpPr>
            <a:spLocks noGrp="1" noRot="1" noChangeAspect="1" noChangeArrowheads="1" noTextEdit="1"/>
          </p:cNvSpPr>
          <p:nvPr>
            <p:ph type="sldImg"/>
          </p:nvPr>
        </p:nvSpPr>
        <p:spPr>
          <a:xfrm>
            <a:off x="381000" y="685800"/>
            <a:ext cx="6096000" cy="3429000"/>
          </a:xfrm>
          <a:ln/>
        </p:spPr>
      </p:sp>
      <p:sp>
        <p:nvSpPr>
          <p:cNvPr id="1832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120048-E231-054D-9E68-BE2AA13F5BF6}" type="slidenum">
              <a:rPr lang="en-US"/>
              <a:pPr/>
              <a:t>27</a:t>
            </a:fld>
            <a:endParaRPr lang="en-US"/>
          </a:p>
        </p:txBody>
      </p:sp>
      <p:sp>
        <p:nvSpPr>
          <p:cNvPr id="184322" name="Rectangle 2"/>
          <p:cNvSpPr>
            <a:spLocks noGrp="1" noRot="1" noChangeAspect="1" noChangeArrowheads="1" noTextEdit="1"/>
          </p:cNvSpPr>
          <p:nvPr>
            <p:ph type="sldImg"/>
          </p:nvPr>
        </p:nvSpPr>
        <p:spPr>
          <a:xfrm>
            <a:off x="381000" y="685800"/>
            <a:ext cx="6096000" cy="3429000"/>
          </a:xfrm>
          <a:ln/>
        </p:spPr>
      </p:sp>
      <p:sp>
        <p:nvSpPr>
          <p:cNvPr id="184323" name="Rectangle 3"/>
          <p:cNvSpPr>
            <a:spLocks noGrp="1" noChangeArrowheads="1"/>
          </p:cNvSpPr>
          <p:nvPr>
            <p:ph type="body" idx="1"/>
          </p:nvPr>
        </p:nvSpPr>
        <p:spPr/>
        <p:txBody>
          <a:bodyPr/>
          <a:lstStyle/>
          <a:p>
            <a:r>
              <a:rPr lang="en-US" dirty="0"/>
              <a:t>Indirect</a:t>
            </a:r>
            <a:r>
              <a:rPr lang="en-US" baseline="0" dirty="0"/>
              <a:t> triples consists of a listing of pointers to triples, rather than a listing of triples themselves.</a:t>
            </a: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E3DC26-4DDA-D94E-BF85-31F0CA42CB5C}" type="slidenum">
              <a:rPr lang="en-US"/>
              <a:pPr/>
              <a:t>2</a:t>
            </a:fld>
            <a:endParaRPr lang="en-US"/>
          </a:p>
        </p:txBody>
      </p:sp>
      <p:sp>
        <p:nvSpPr>
          <p:cNvPr id="132098" name="Rectangle 2"/>
          <p:cNvSpPr>
            <a:spLocks noGrp="1" noRot="1" noChangeAspect="1" noChangeArrowheads="1" noTextEdit="1"/>
          </p:cNvSpPr>
          <p:nvPr>
            <p:ph type="sldImg"/>
          </p:nvPr>
        </p:nvSpPr>
        <p:spPr>
          <a:xfrm>
            <a:off x="381000" y="685800"/>
            <a:ext cx="6096000" cy="3429000"/>
          </a:xfrm>
          <a:ln/>
        </p:spPr>
      </p:sp>
      <p:sp>
        <p:nvSpPr>
          <p:cNvPr id="132099" name="Rectangle 3"/>
          <p:cNvSpPr>
            <a:spLocks noGrp="1" noChangeArrowheads="1"/>
          </p:cNvSpPr>
          <p:nvPr>
            <p:ph type="body" idx="1"/>
          </p:nvPr>
        </p:nvSpPr>
        <p:spPr/>
        <p:txBody>
          <a:bodyPr/>
          <a:lstStyle/>
          <a:p>
            <a:r>
              <a:rPr lang="en-US" dirty="0"/>
              <a:t>Intermediate representation</a:t>
            </a:r>
            <a:r>
              <a:rPr lang="en-US" baseline="0" dirty="0"/>
              <a:t> is a </a:t>
            </a:r>
            <a:r>
              <a:rPr lang="en-US" baseline="0" dirty="0" err="1"/>
              <a:t>langugae</a:t>
            </a:r>
            <a:r>
              <a:rPr lang="en-US" baseline="0" dirty="0"/>
              <a:t> between programming language and machine code.</a:t>
            </a:r>
          </a:p>
          <a:p>
            <a:r>
              <a:rPr lang="en-US" baseline="0" dirty="0"/>
              <a:t>And why we use an intermediate language : it turns out that for many purposes the intermediate representation can be quite useful, precisely because it provides an intermediate level of abstraction, more precisely, we have more details in Intermediate representation than the source programming language (for example here we have registers and we can for example optimize the use of registers while there is no notion of register in the </a:t>
            </a:r>
            <a:r>
              <a:rPr lang="en-US" baseline="0" dirty="0" err="1"/>
              <a:t>soure</a:t>
            </a:r>
            <a:r>
              <a:rPr lang="en-US" baseline="0" dirty="0"/>
              <a:t> programming language). On the other hand intermediate representation also has fewer details than the machine code. Therefore it is easier to use it on different machines because it is totally machine independent. Almost all compilers have </a:t>
            </a:r>
            <a:r>
              <a:rPr lang="en-US" baseline="0" dirty="0" err="1"/>
              <a:t>intermedatie</a:t>
            </a:r>
            <a:r>
              <a:rPr lang="en-US" baseline="0" dirty="0"/>
              <a:t> </a:t>
            </a:r>
            <a:r>
              <a:rPr lang="en-US" baseline="0" dirty="0" err="1"/>
              <a:t>representaiton</a:t>
            </a:r>
            <a:r>
              <a:rPr lang="en-US" baseline="0" dirty="0"/>
              <a:t> and some compilers </a:t>
            </a:r>
            <a:r>
              <a:rPr lang="en-US" baseline="0" dirty="0" err="1"/>
              <a:t>acctually</a:t>
            </a:r>
            <a:r>
              <a:rPr lang="en-US" baseline="0" dirty="0"/>
              <a:t> have more than one intermediate representation </a:t>
            </a:r>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120048-E231-054D-9E68-BE2AA13F5BF6}" type="slidenum">
              <a:rPr lang="en-US"/>
              <a:pPr/>
              <a:t>28</a:t>
            </a:fld>
            <a:endParaRPr lang="en-US"/>
          </a:p>
        </p:txBody>
      </p:sp>
      <p:sp>
        <p:nvSpPr>
          <p:cNvPr id="184322" name="Rectangle 2"/>
          <p:cNvSpPr>
            <a:spLocks noGrp="1" noRot="1" noChangeAspect="1" noChangeArrowheads="1" noTextEdit="1"/>
          </p:cNvSpPr>
          <p:nvPr>
            <p:ph type="sldImg"/>
          </p:nvPr>
        </p:nvSpPr>
        <p:spPr>
          <a:xfrm>
            <a:off x="381000" y="685800"/>
            <a:ext cx="6096000" cy="3429000"/>
          </a:xfrm>
          <a:ln/>
        </p:spPr>
      </p:sp>
      <p:sp>
        <p:nvSpPr>
          <p:cNvPr id="1843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36A866-35CD-7744-A002-28F095E0C611}" type="slidenum">
              <a:rPr lang="en-US"/>
              <a:pPr/>
              <a:t>29</a:t>
            </a:fld>
            <a:endParaRPr lang="en-US"/>
          </a:p>
        </p:txBody>
      </p:sp>
      <p:sp>
        <p:nvSpPr>
          <p:cNvPr id="146434" name="Rectangle 2"/>
          <p:cNvSpPr>
            <a:spLocks noGrp="1" noRot="1" noChangeAspect="1" noChangeArrowheads="1" noTextEdit="1"/>
          </p:cNvSpPr>
          <p:nvPr>
            <p:ph type="sldImg"/>
          </p:nvPr>
        </p:nvSpPr>
        <p:spPr>
          <a:xfrm>
            <a:off x="381000" y="685800"/>
            <a:ext cx="6096000" cy="3429000"/>
          </a:xfrm>
          <a:ln/>
        </p:spPr>
      </p:sp>
      <p:sp>
        <p:nvSpPr>
          <p:cNvPr id="1464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ECAD6C-171C-D04E-9998-AD16F8D7A538}" type="slidenum">
              <a:rPr lang="en-US"/>
              <a:pPr/>
              <a:t>30</a:t>
            </a:fld>
            <a:endParaRPr lang="en-US"/>
          </a:p>
        </p:txBody>
      </p:sp>
      <p:sp>
        <p:nvSpPr>
          <p:cNvPr id="147458" name="Rectangle 2"/>
          <p:cNvSpPr>
            <a:spLocks noGrp="1" noRot="1" noChangeAspect="1" noChangeArrowheads="1" noTextEdit="1"/>
          </p:cNvSpPr>
          <p:nvPr>
            <p:ph type="sldImg"/>
          </p:nvPr>
        </p:nvSpPr>
        <p:spPr>
          <a:xfrm>
            <a:off x="381000" y="685800"/>
            <a:ext cx="6096000" cy="3429000"/>
          </a:xfrm>
          <a:ln/>
        </p:spPr>
      </p:sp>
      <p:sp>
        <p:nvSpPr>
          <p:cNvPr id="1474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82D6FC-2918-AC47-9535-1AE0BF026E09}" type="slidenum">
              <a:rPr lang="en-US"/>
              <a:pPr/>
              <a:t>31</a:t>
            </a:fld>
            <a:endParaRPr lang="en-US"/>
          </a:p>
        </p:txBody>
      </p:sp>
      <p:sp>
        <p:nvSpPr>
          <p:cNvPr id="148482" name="Rectangle 2"/>
          <p:cNvSpPr>
            <a:spLocks noGrp="1" noRot="1" noChangeAspect="1" noChangeArrowheads="1" noTextEdit="1"/>
          </p:cNvSpPr>
          <p:nvPr>
            <p:ph type="sldImg"/>
          </p:nvPr>
        </p:nvSpPr>
        <p:spPr>
          <a:xfrm>
            <a:off x="381000" y="685800"/>
            <a:ext cx="6096000" cy="3429000"/>
          </a:xfrm>
          <a:ln/>
        </p:spPr>
      </p:sp>
      <p:sp>
        <p:nvSpPr>
          <p:cNvPr id="1484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BE93FB-3816-D743-BBDF-081B93E1CDCA}" type="slidenum">
              <a:rPr lang="en-US"/>
              <a:pPr/>
              <a:t>33</a:t>
            </a:fld>
            <a:endParaRPr lang="en-US"/>
          </a:p>
        </p:txBody>
      </p:sp>
      <p:sp>
        <p:nvSpPr>
          <p:cNvPr id="136194" name="Rectangle 2"/>
          <p:cNvSpPr>
            <a:spLocks noGrp="1" noRot="1" noChangeAspect="1" noChangeArrowheads="1" noTextEdit="1"/>
          </p:cNvSpPr>
          <p:nvPr>
            <p:ph type="sldImg"/>
          </p:nvPr>
        </p:nvSpPr>
        <p:spPr>
          <a:xfrm>
            <a:off x="381000" y="685800"/>
            <a:ext cx="6096000" cy="3429000"/>
          </a:xfrm>
          <a:ln/>
        </p:spPr>
      </p:sp>
      <p:sp>
        <p:nvSpPr>
          <p:cNvPr id="1361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5EB9A2-D574-044D-AE6B-A8AAC3E6C5A4}" type="slidenum">
              <a:rPr lang="en-US"/>
              <a:pPr/>
              <a:t>34</a:t>
            </a:fld>
            <a:endParaRPr lang="en-US"/>
          </a:p>
        </p:txBody>
      </p:sp>
      <p:sp>
        <p:nvSpPr>
          <p:cNvPr id="153602" name="Rectangle 2"/>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15360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31014687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5EB9A2-D574-044D-AE6B-A8AAC3E6C5A4}" type="slidenum">
              <a:rPr lang="en-US"/>
              <a:pPr/>
              <a:t>35</a:t>
            </a:fld>
            <a:endParaRPr lang="en-US"/>
          </a:p>
        </p:txBody>
      </p:sp>
      <p:sp>
        <p:nvSpPr>
          <p:cNvPr id="153602" name="Rectangle 2"/>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15360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27819521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5EB9A2-D574-044D-AE6B-A8AAC3E6C5A4}" type="slidenum">
              <a:rPr lang="en-US"/>
              <a:pPr/>
              <a:t>36</a:t>
            </a:fld>
            <a:endParaRPr lang="en-US"/>
          </a:p>
        </p:txBody>
      </p:sp>
      <p:sp>
        <p:nvSpPr>
          <p:cNvPr id="153602" name="Rectangle 2"/>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15360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40495736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5EB9A2-D574-044D-AE6B-A8AAC3E6C5A4}" type="slidenum">
              <a:rPr lang="en-US"/>
              <a:pPr/>
              <a:t>37</a:t>
            </a:fld>
            <a:endParaRPr lang="en-US"/>
          </a:p>
        </p:txBody>
      </p:sp>
      <p:sp>
        <p:nvSpPr>
          <p:cNvPr id="153602" name="Rectangle 2"/>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15360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12168118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5EB9A2-D574-044D-AE6B-A8AAC3E6C5A4}" type="slidenum">
              <a:rPr lang="en-US"/>
              <a:pPr/>
              <a:t>38</a:t>
            </a:fld>
            <a:endParaRPr lang="en-US"/>
          </a:p>
        </p:txBody>
      </p:sp>
      <p:sp>
        <p:nvSpPr>
          <p:cNvPr id="153602" name="Rectangle 2"/>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15360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28413909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B25992-23B2-D54B-95F0-4971F67A4DDC}" type="slidenum">
              <a:rPr lang="en-US"/>
              <a:pPr/>
              <a:t>3</a:t>
            </a:fld>
            <a:endParaRPr lang="en-US"/>
          </a:p>
        </p:txBody>
      </p:sp>
      <p:sp>
        <p:nvSpPr>
          <p:cNvPr id="133122" name="Rectangle 2"/>
          <p:cNvSpPr>
            <a:spLocks noGrp="1" noRot="1" noChangeAspect="1" noChangeArrowheads="1" noTextEdit="1"/>
          </p:cNvSpPr>
          <p:nvPr>
            <p:ph type="sldImg"/>
          </p:nvPr>
        </p:nvSpPr>
        <p:spPr>
          <a:xfrm>
            <a:off x="381000" y="685800"/>
            <a:ext cx="6096000" cy="3429000"/>
          </a:xfrm>
          <a:ln/>
        </p:spPr>
      </p:sp>
      <p:sp>
        <p:nvSpPr>
          <p:cNvPr id="1331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9F178F-8F92-904A-9493-D348AFDFFBB5}" type="slidenum">
              <a:rPr lang="en-US"/>
              <a:pPr/>
              <a:t>39</a:t>
            </a:fld>
            <a:endParaRPr lang="en-US"/>
          </a:p>
        </p:txBody>
      </p:sp>
      <p:sp>
        <p:nvSpPr>
          <p:cNvPr id="155650" name="Rectangle 2"/>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1556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3413804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701FF5-2DF5-1745-B1A8-0372EC9BC37A}" type="slidenum">
              <a:rPr lang="en-US"/>
              <a:pPr/>
              <a:t>5</a:t>
            </a:fld>
            <a:endParaRPr lang="en-US"/>
          </a:p>
        </p:txBody>
      </p:sp>
      <p:sp>
        <p:nvSpPr>
          <p:cNvPr id="134146" name="Rectangle 2"/>
          <p:cNvSpPr>
            <a:spLocks noGrp="1" noRot="1" noChangeAspect="1" noChangeArrowheads="1" noTextEdit="1"/>
          </p:cNvSpPr>
          <p:nvPr>
            <p:ph type="sldImg"/>
          </p:nvPr>
        </p:nvSpPr>
        <p:spPr>
          <a:xfrm>
            <a:off x="381000" y="685800"/>
            <a:ext cx="6096000" cy="3429000"/>
          </a:xfrm>
          <a:ln/>
        </p:spPr>
      </p:sp>
      <p:sp>
        <p:nvSpPr>
          <p:cNvPr id="134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E759D6-ACB3-5042-8F70-2FCD37FA854F}" type="slidenum">
              <a:rPr lang="en-US"/>
              <a:pPr/>
              <a:t>6</a:t>
            </a:fld>
            <a:endParaRPr lang="en-US"/>
          </a:p>
        </p:txBody>
      </p:sp>
      <p:sp>
        <p:nvSpPr>
          <p:cNvPr id="135170" name="Rectangle 2"/>
          <p:cNvSpPr>
            <a:spLocks noGrp="1" noRot="1" noChangeAspect="1" noChangeArrowheads="1" noTextEdit="1"/>
          </p:cNvSpPr>
          <p:nvPr>
            <p:ph type="sldImg"/>
          </p:nvPr>
        </p:nvSpPr>
        <p:spPr>
          <a:xfrm>
            <a:off x="381000" y="685800"/>
            <a:ext cx="6096000" cy="3429000"/>
          </a:xfrm>
          <a:ln/>
        </p:spPr>
      </p:sp>
      <p:sp>
        <p:nvSpPr>
          <p:cNvPr id="1351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E759D6-ACB3-5042-8F70-2FCD37FA854F}" type="slidenum">
              <a:rPr lang="en-US"/>
              <a:pPr/>
              <a:t>7</a:t>
            </a:fld>
            <a:endParaRPr lang="en-US"/>
          </a:p>
        </p:txBody>
      </p:sp>
      <p:sp>
        <p:nvSpPr>
          <p:cNvPr id="135170" name="Rectangle 2"/>
          <p:cNvSpPr>
            <a:spLocks noGrp="1" noRot="1" noChangeAspect="1" noChangeArrowheads="1" noTextEdit="1"/>
          </p:cNvSpPr>
          <p:nvPr>
            <p:ph type="sldImg"/>
          </p:nvPr>
        </p:nvSpPr>
        <p:spPr>
          <a:xfrm>
            <a:off x="381000" y="685800"/>
            <a:ext cx="6096000" cy="3429000"/>
          </a:xfrm>
          <a:ln/>
        </p:spPr>
      </p:sp>
      <p:sp>
        <p:nvSpPr>
          <p:cNvPr id="1351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795806-723B-964A-BC79-B5CF0A5A634B}" type="slidenum">
              <a:rPr lang="en-US"/>
              <a:pPr/>
              <a:t>8</a:t>
            </a:fld>
            <a:endParaRPr lang="en-US"/>
          </a:p>
        </p:txBody>
      </p:sp>
      <p:sp>
        <p:nvSpPr>
          <p:cNvPr id="137218" name="Rectangle 2"/>
          <p:cNvSpPr>
            <a:spLocks noGrp="1" noRot="1" noChangeAspect="1" noChangeArrowheads="1" noTextEdit="1"/>
          </p:cNvSpPr>
          <p:nvPr>
            <p:ph type="sldImg"/>
          </p:nvPr>
        </p:nvSpPr>
        <p:spPr>
          <a:xfrm>
            <a:off x="381000" y="685800"/>
            <a:ext cx="6096000" cy="3429000"/>
          </a:xfrm>
          <a:ln/>
        </p:spPr>
      </p:sp>
      <p:sp>
        <p:nvSpPr>
          <p:cNvPr id="137219" name="Rectangle 3"/>
          <p:cNvSpPr>
            <a:spLocks noGrp="1" noChangeArrowheads="1"/>
          </p:cNvSpPr>
          <p:nvPr>
            <p:ph type="body" idx="1"/>
          </p:nvPr>
        </p:nvSpPr>
        <p:spPr/>
        <p:txBody>
          <a:bodyPr/>
          <a:lstStyle/>
          <a:p>
            <a:r>
              <a:rPr lang="en-US" dirty="0"/>
              <a:t>Symbolic label.</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BA790C-9612-6247-8929-946350767C45}" type="slidenum">
              <a:rPr lang="en-US"/>
              <a:pPr/>
              <a:t>9</a:t>
            </a:fld>
            <a:endParaRPr lang="en-US"/>
          </a:p>
        </p:txBody>
      </p:sp>
      <p:sp>
        <p:nvSpPr>
          <p:cNvPr id="140290" name="Rectangle 2"/>
          <p:cNvSpPr>
            <a:spLocks noGrp="1" noRot="1" noChangeAspect="1" noChangeArrowheads="1" noTextEdit="1"/>
          </p:cNvSpPr>
          <p:nvPr>
            <p:ph type="sldImg"/>
          </p:nvPr>
        </p:nvSpPr>
        <p:spPr>
          <a:xfrm>
            <a:off x="381000" y="685800"/>
            <a:ext cx="6096000" cy="3429000"/>
          </a:xfrm>
          <a:ln/>
        </p:spPr>
      </p:sp>
      <p:sp>
        <p:nvSpPr>
          <p:cNvPr id="1402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AC65D9-750E-A84D-8764-990B721A035C}" type="slidenum">
              <a:rPr lang="en-US"/>
              <a:pPr/>
              <a:t>10</a:t>
            </a:fld>
            <a:endParaRPr lang="en-US"/>
          </a:p>
        </p:txBody>
      </p:sp>
      <p:sp>
        <p:nvSpPr>
          <p:cNvPr id="157698" name="Rectangle 2"/>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15769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806C3-0D37-1E4B-AB06-F67F2304BA48}"/>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74474DE2-44F0-154B-9FE6-BCB6D1E865D0}"/>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844E33B0-B879-9D40-9953-106C0922B8D7}"/>
              </a:ext>
            </a:extLst>
          </p:cNvPr>
          <p:cNvSpPr>
            <a:spLocks noGrp="1"/>
          </p:cNvSpPr>
          <p:nvPr>
            <p:ph type="dt" sz="half" idx="10"/>
          </p:nvPr>
        </p:nvSpPr>
        <p:spPr/>
        <p:txBody>
          <a:bodyPr/>
          <a:lstStyle/>
          <a:p>
            <a:fld id="{37508BEE-B66E-5E46-B50F-23B30D56323F}" type="datetime1">
              <a:rPr lang="en-CA" smtClean="0"/>
              <a:t>2020-10-31</a:t>
            </a:fld>
            <a:endParaRPr lang="en-US"/>
          </a:p>
        </p:txBody>
      </p:sp>
      <p:sp>
        <p:nvSpPr>
          <p:cNvPr id="5" name="Footer Placeholder 4">
            <a:extLst>
              <a:ext uri="{FF2B5EF4-FFF2-40B4-BE49-F238E27FC236}">
                <a16:creationId xmlns:a16="http://schemas.microsoft.com/office/drawing/2014/main" id="{8801F4B7-24D8-504D-91CD-3E8202E86F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891076-2E3A-CF41-96E4-D4E77A0CF892}"/>
              </a:ext>
            </a:extLst>
          </p:cNvPr>
          <p:cNvSpPr>
            <a:spLocks noGrp="1"/>
          </p:cNvSpPr>
          <p:nvPr>
            <p:ph type="sldNum" sz="quarter" idx="12"/>
          </p:nvPr>
        </p:nvSpPr>
        <p:spPr/>
        <p:txBody>
          <a:bodyPr/>
          <a:lstStyle/>
          <a:p>
            <a:fld id="{7B252BF6-6A9C-D04A-BBE8-37A07D64A1C3}" type="slidenum">
              <a:rPr lang="en-US" smtClean="0"/>
              <a:t>‹#›</a:t>
            </a:fld>
            <a:endParaRPr lang="en-US"/>
          </a:p>
        </p:txBody>
      </p:sp>
    </p:spTree>
    <p:extLst>
      <p:ext uri="{BB962C8B-B14F-4D97-AF65-F5344CB8AC3E}">
        <p14:creationId xmlns:p14="http://schemas.microsoft.com/office/powerpoint/2010/main" val="2724614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4CE0D-89FC-894E-837F-75025627F1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380ACAA-2C0A-304E-83F1-4EB51F17E2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F2CE1A-ECCD-7C45-9EC1-935CBB996133}"/>
              </a:ext>
            </a:extLst>
          </p:cNvPr>
          <p:cNvSpPr>
            <a:spLocks noGrp="1"/>
          </p:cNvSpPr>
          <p:nvPr>
            <p:ph type="dt" sz="half" idx="10"/>
          </p:nvPr>
        </p:nvSpPr>
        <p:spPr/>
        <p:txBody>
          <a:bodyPr/>
          <a:lstStyle/>
          <a:p>
            <a:fld id="{94ED5F46-E862-7041-B839-1084A839C514}" type="datetime1">
              <a:rPr lang="en-CA" smtClean="0"/>
              <a:t>2020-10-31</a:t>
            </a:fld>
            <a:endParaRPr lang="en-US"/>
          </a:p>
        </p:txBody>
      </p:sp>
      <p:sp>
        <p:nvSpPr>
          <p:cNvPr id="5" name="Footer Placeholder 4">
            <a:extLst>
              <a:ext uri="{FF2B5EF4-FFF2-40B4-BE49-F238E27FC236}">
                <a16:creationId xmlns:a16="http://schemas.microsoft.com/office/drawing/2014/main" id="{61CB26C1-B795-194B-A2F7-B95309E54F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243C09-DCC3-4E4C-AE13-B0962DDB7B7A}"/>
              </a:ext>
            </a:extLst>
          </p:cNvPr>
          <p:cNvSpPr>
            <a:spLocks noGrp="1"/>
          </p:cNvSpPr>
          <p:nvPr>
            <p:ph type="sldNum" sz="quarter" idx="12"/>
          </p:nvPr>
        </p:nvSpPr>
        <p:spPr/>
        <p:txBody>
          <a:bodyPr/>
          <a:lstStyle/>
          <a:p>
            <a:fld id="{7B252BF6-6A9C-D04A-BBE8-37A07D64A1C3}" type="slidenum">
              <a:rPr lang="en-US" smtClean="0"/>
              <a:t>‹#›</a:t>
            </a:fld>
            <a:endParaRPr lang="en-US"/>
          </a:p>
        </p:txBody>
      </p:sp>
    </p:spTree>
    <p:extLst>
      <p:ext uri="{BB962C8B-B14F-4D97-AF65-F5344CB8AC3E}">
        <p14:creationId xmlns:p14="http://schemas.microsoft.com/office/powerpoint/2010/main" val="3884399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684669-9A93-654D-9A2F-8081C8778423}"/>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AAB22E1-C8CF-4B47-B5A2-1EE8384A2CFB}"/>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0452BC-8E3F-AD42-BB94-46241CB0D03E}"/>
              </a:ext>
            </a:extLst>
          </p:cNvPr>
          <p:cNvSpPr>
            <a:spLocks noGrp="1"/>
          </p:cNvSpPr>
          <p:nvPr>
            <p:ph type="dt" sz="half" idx="10"/>
          </p:nvPr>
        </p:nvSpPr>
        <p:spPr/>
        <p:txBody>
          <a:bodyPr/>
          <a:lstStyle/>
          <a:p>
            <a:fld id="{A0755934-2EEA-454B-B47B-39481B16D93C}" type="datetime1">
              <a:rPr lang="en-CA" smtClean="0"/>
              <a:t>2020-10-31</a:t>
            </a:fld>
            <a:endParaRPr lang="en-US"/>
          </a:p>
        </p:txBody>
      </p:sp>
      <p:sp>
        <p:nvSpPr>
          <p:cNvPr id="5" name="Footer Placeholder 4">
            <a:extLst>
              <a:ext uri="{FF2B5EF4-FFF2-40B4-BE49-F238E27FC236}">
                <a16:creationId xmlns:a16="http://schemas.microsoft.com/office/drawing/2014/main" id="{3C62FCD2-719C-FC4A-8ADE-C7C90A064A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91E3A0-1E32-BB4E-B406-C124789314DA}"/>
              </a:ext>
            </a:extLst>
          </p:cNvPr>
          <p:cNvSpPr>
            <a:spLocks noGrp="1"/>
          </p:cNvSpPr>
          <p:nvPr>
            <p:ph type="sldNum" sz="quarter" idx="12"/>
          </p:nvPr>
        </p:nvSpPr>
        <p:spPr/>
        <p:txBody>
          <a:bodyPr/>
          <a:lstStyle/>
          <a:p>
            <a:fld id="{7B252BF6-6A9C-D04A-BBE8-37A07D64A1C3}" type="slidenum">
              <a:rPr lang="en-US" smtClean="0"/>
              <a:t>‹#›</a:t>
            </a:fld>
            <a:endParaRPr lang="en-US"/>
          </a:p>
        </p:txBody>
      </p:sp>
    </p:spTree>
    <p:extLst>
      <p:ext uri="{BB962C8B-B14F-4D97-AF65-F5344CB8AC3E}">
        <p14:creationId xmlns:p14="http://schemas.microsoft.com/office/powerpoint/2010/main" val="2992358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311700" y="2150850"/>
            <a:ext cx="8520600" cy="841725"/>
          </a:xfrm>
          <a:prstGeom prst="rect">
            <a:avLst/>
          </a:prstGeom>
        </p:spPr>
        <p:txBody>
          <a:bodyPr lIns="91425" tIns="91425" rIns="91425" bIns="91425" anchor="ctr" anchorCtr="0"/>
          <a:lstStyle>
            <a:lvl1pPr lvl="0" algn="ctr">
              <a:spcBef>
                <a:spcPts val="0"/>
              </a:spcBef>
              <a:buSzPct val="100000"/>
              <a:defRPr sz="2700"/>
            </a:lvl1pPr>
            <a:lvl2pPr lvl="1" algn="ctr">
              <a:spcBef>
                <a:spcPts val="0"/>
              </a:spcBef>
              <a:buSzPct val="100000"/>
              <a:defRPr sz="2700"/>
            </a:lvl2pPr>
            <a:lvl3pPr lvl="2" algn="ctr">
              <a:spcBef>
                <a:spcPts val="0"/>
              </a:spcBef>
              <a:buSzPct val="100000"/>
              <a:defRPr sz="2700"/>
            </a:lvl3pPr>
            <a:lvl4pPr lvl="3" algn="ctr">
              <a:spcBef>
                <a:spcPts val="0"/>
              </a:spcBef>
              <a:buSzPct val="100000"/>
              <a:defRPr sz="2700"/>
            </a:lvl4pPr>
            <a:lvl5pPr lvl="4" algn="ctr">
              <a:spcBef>
                <a:spcPts val="0"/>
              </a:spcBef>
              <a:buSzPct val="100000"/>
              <a:defRPr sz="2700"/>
            </a:lvl5pPr>
            <a:lvl6pPr lvl="5" algn="ctr">
              <a:spcBef>
                <a:spcPts val="0"/>
              </a:spcBef>
              <a:buSzPct val="100000"/>
              <a:defRPr sz="2700"/>
            </a:lvl6pPr>
            <a:lvl7pPr lvl="6" algn="ctr">
              <a:spcBef>
                <a:spcPts val="0"/>
              </a:spcBef>
              <a:buSzPct val="100000"/>
              <a:defRPr sz="2700"/>
            </a:lvl7pPr>
            <a:lvl8pPr lvl="7" algn="ctr">
              <a:spcBef>
                <a:spcPts val="0"/>
              </a:spcBef>
              <a:buSzPct val="100000"/>
              <a:defRPr sz="2700"/>
            </a:lvl8pPr>
            <a:lvl9pPr lvl="8" algn="ctr">
              <a:spcBef>
                <a:spcPts val="0"/>
              </a:spcBef>
              <a:buSzPct val="100000"/>
              <a:defRPr sz="2700"/>
            </a:lvl9pPr>
          </a:lstStyle>
          <a:p>
            <a:endParaRPr/>
          </a:p>
        </p:txBody>
      </p:sp>
    </p:spTree>
    <p:extLst>
      <p:ext uri="{BB962C8B-B14F-4D97-AF65-F5344CB8AC3E}">
        <p14:creationId xmlns:p14="http://schemas.microsoft.com/office/powerpoint/2010/main" val="25435405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685800" y="457200"/>
            <a:ext cx="7772400" cy="85725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3300" b="0" i="0" u="none" strike="noStrike" cap="none">
                <a:solidFill>
                  <a:schemeClr val="dk2"/>
                </a:solidFill>
                <a:latin typeface="Calibri"/>
                <a:ea typeface="Calibri"/>
                <a:cs typeface="Calibri"/>
                <a:sym typeface="Calibri"/>
              </a:defRPr>
            </a:lvl1pPr>
            <a:lvl2pPr marL="0" marR="0" lvl="1" indent="0" algn="ctr" rtl="0">
              <a:spcBef>
                <a:spcPts val="0"/>
              </a:spcBef>
              <a:spcAft>
                <a:spcPts val="0"/>
              </a:spcAft>
              <a:buNone/>
              <a:defRPr sz="3300" b="0" i="0" u="none" strike="noStrike" cap="none">
                <a:solidFill>
                  <a:schemeClr val="dk2"/>
                </a:solidFill>
                <a:latin typeface="Times New Roman"/>
                <a:ea typeface="Times New Roman"/>
                <a:cs typeface="Times New Roman"/>
                <a:sym typeface="Times New Roman"/>
              </a:defRPr>
            </a:lvl2pPr>
            <a:lvl3pPr marL="0" marR="0" lvl="2" indent="0" algn="ctr" rtl="0">
              <a:spcBef>
                <a:spcPts val="0"/>
              </a:spcBef>
              <a:spcAft>
                <a:spcPts val="0"/>
              </a:spcAft>
              <a:buNone/>
              <a:defRPr sz="3300" b="0" i="0" u="none" strike="noStrike" cap="none">
                <a:solidFill>
                  <a:schemeClr val="dk2"/>
                </a:solidFill>
                <a:latin typeface="Times New Roman"/>
                <a:ea typeface="Times New Roman"/>
                <a:cs typeface="Times New Roman"/>
                <a:sym typeface="Times New Roman"/>
              </a:defRPr>
            </a:lvl3pPr>
            <a:lvl4pPr marL="0" marR="0" lvl="3" indent="0" algn="ctr" rtl="0">
              <a:spcBef>
                <a:spcPts val="0"/>
              </a:spcBef>
              <a:spcAft>
                <a:spcPts val="0"/>
              </a:spcAft>
              <a:buNone/>
              <a:defRPr sz="3300" b="0" i="0" u="none" strike="noStrike" cap="none">
                <a:solidFill>
                  <a:schemeClr val="dk2"/>
                </a:solidFill>
                <a:latin typeface="Times New Roman"/>
                <a:ea typeface="Times New Roman"/>
                <a:cs typeface="Times New Roman"/>
                <a:sym typeface="Times New Roman"/>
              </a:defRPr>
            </a:lvl4pPr>
            <a:lvl5pPr marL="0" marR="0" lvl="4" indent="0" algn="ctr" rtl="0">
              <a:spcBef>
                <a:spcPts val="0"/>
              </a:spcBef>
              <a:spcAft>
                <a:spcPts val="0"/>
              </a:spcAft>
              <a:buNone/>
              <a:defRPr sz="3300" b="0" i="0" u="none" strike="noStrike" cap="none">
                <a:solidFill>
                  <a:schemeClr val="dk2"/>
                </a:solidFill>
                <a:latin typeface="Times New Roman"/>
                <a:ea typeface="Times New Roman"/>
                <a:cs typeface="Times New Roman"/>
                <a:sym typeface="Times New Roman"/>
              </a:defRPr>
            </a:lvl5pPr>
            <a:lvl6pPr marL="342900" marR="0" lvl="5" indent="0" algn="ctr" rtl="0">
              <a:spcBef>
                <a:spcPts val="0"/>
              </a:spcBef>
              <a:spcAft>
                <a:spcPts val="0"/>
              </a:spcAft>
              <a:buNone/>
              <a:defRPr sz="3300" b="0" i="0" u="none" strike="noStrike" cap="none">
                <a:solidFill>
                  <a:schemeClr val="dk2"/>
                </a:solidFill>
                <a:latin typeface="Times New Roman"/>
                <a:ea typeface="Times New Roman"/>
                <a:cs typeface="Times New Roman"/>
                <a:sym typeface="Times New Roman"/>
              </a:defRPr>
            </a:lvl6pPr>
            <a:lvl7pPr marL="685800" marR="0" lvl="6" indent="0" algn="ctr" rtl="0">
              <a:spcBef>
                <a:spcPts val="0"/>
              </a:spcBef>
              <a:spcAft>
                <a:spcPts val="0"/>
              </a:spcAft>
              <a:buNone/>
              <a:defRPr sz="3300" b="0" i="0" u="none" strike="noStrike" cap="none">
                <a:solidFill>
                  <a:schemeClr val="dk2"/>
                </a:solidFill>
                <a:latin typeface="Times New Roman"/>
                <a:ea typeface="Times New Roman"/>
                <a:cs typeface="Times New Roman"/>
                <a:sym typeface="Times New Roman"/>
              </a:defRPr>
            </a:lvl7pPr>
            <a:lvl8pPr marL="1028700" marR="0" lvl="7" indent="0" algn="ctr" rtl="0">
              <a:spcBef>
                <a:spcPts val="0"/>
              </a:spcBef>
              <a:spcAft>
                <a:spcPts val="0"/>
              </a:spcAft>
              <a:buNone/>
              <a:defRPr sz="3300" b="0" i="0" u="none" strike="noStrike" cap="none">
                <a:solidFill>
                  <a:schemeClr val="dk2"/>
                </a:solidFill>
                <a:latin typeface="Times New Roman"/>
                <a:ea typeface="Times New Roman"/>
                <a:cs typeface="Times New Roman"/>
                <a:sym typeface="Times New Roman"/>
              </a:defRPr>
            </a:lvl8pPr>
            <a:lvl9pPr marL="1371600" marR="0" lvl="8" indent="0" algn="ctr" rtl="0">
              <a:spcBef>
                <a:spcPts val="0"/>
              </a:spcBef>
              <a:spcAft>
                <a:spcPts val="0"/>
              </a:spcAft>
              <a:buNone/>
              <a:defRPr sz="3300" b="0" i="0" u="none" strike="noStrike" cap="none">
                <a:solidFill>
                  <a:schemeClr val="dk2"/>
                </a:solidFill>
                <a:latin typeface="Times New Roman"/>
                <a:ea typeface="Times New Roman"/>
                <a:cs typeface="Times New Roman"/>
                <a:sym typeface="Times New Roman"/>
              </a:defRPr>
            </a:lvl9pPr>
          </a:lstStyle>
          <a:p>
            <a:endParaRPr/>
          </a:p>
        </p:txBody>
      </p:sp>
      <p:sp>
        <p:nvSpPr>
          <p:cNvPr id="34" name="Shape 34"/>
          <p:cNvSpPr txBox="1">
            <a:spLocks noGrp="1"/>
          </p:cNvSpPr>
          <p:nvPr>
            <p:ph type="body" idx="1"/>
          </p:nvPr>
        </p:nvSpPr>
        <p:spPr>
          <a:xfrm>
            <a:off x="685801" y="1485900"/>
            <a:ext cx="3809999" cy="3086100"/>
          </a:xfrm>
          <a:prstGeom prst="rect">
            <a:avLst/>
          </a:prstGeom>
          <a:noFill/>
          <a:ln>
            <a:noFill/>
          </a:ln>
        </p:spPr>
        <p:txBody>
          <a:bodyPr lIns="91425" tIns="91425" rIns="91425" bIns="91425" anchor="t" anchorCtr="0"/>
          <a:lstStyle>
            <a:lvl1pPr marL="257175" marR="0" lvl="0" indent="-104775" algn="l" rtl="0">
              <a:spcBef>
                <a:spcPts val="480"/>
              </a:spcBef>
              <a:spcAft>
                <a:spcPts val="0"/>
              </a:spcAft>
              <a:buClr>
                <a:schemeClr val="dk1"/>
              </a:buClr>
              <a:buSzPct val="100000"/>
              <a:buFont typeface="Calibri"/>
              <a:buChar char="•"/>
              <a:defRPr sz="2400" b="0" i="0" u="none" strike="noStrike" cap="none">
                <a:solidFill>
                  <a:schemeClr val="dk1"/>
                </a:solidFill>
                <a:latin typeface="Calibri"/>
                <a:ea typeface="Calibri"/>
                <a:cs typeface="Calibri"/>
                <a:sym typeface="Calibri"/>
              </a:defRPr>
            </a:lvl1pPr>
            <a:lvl2pPr marL="557213" marR="0" lvl="1" indent="-80963" algn="l" rtl="0">
              <a:spcBef>
                <a:spcPts val="420"/>
              </a:spcBef>
              <a:spcAft>
                <a:spcPts val="0"/>
              </a:spcAft>
              <a:buClr>
                <a:schemeClr val="dk1"/>
              </a:buClr>
              <a:buSzPct val="100000"/>
              <a:buFont typeface="Calibri"/>
              <a:buChar char="–"/>
              <a:defRPr sz="2100" b="0" i="0" u="none" strike="noStrike" cap="none">
                <a:solidFill>
                  <a:schemeClr val="dk1"/>
                </a:solidFill>
                <a:latin typeface="Calibri"/>
                <a:ea typeface="Calibri"/>
                <a:cs typeface="Calibri"/>
                <a:sym typeface="Calibri"/>
              </a:defRPr>
            </a:lvl2pPr>
            <a:lvl3pPr marL="857250" marR="0" lvl="2" indent="-57150" algn="l" rtl="0">
              <a:spcBef>
                <a:spcPts val="360"/>
              </a:spcBef>
              <a:spcAft>
                <a:spcPts val="0"/>
              </a:spcAft>
              <a:buClr>
                <a:schemeClr val="dk1"/>
              </a:buClr>
              <a:buSzPct val="100000"/>
              <a:buFont typeface="Calibri"/>
              <a:buChar char="•"/>
              <a:defRPr sz="1800" b="0" i="0" u="none" strike="noStrike" cap="none">
                <a:solidFill>
                  <a:schemeClr val="dk1"/>
                </a:solidFill>
                <a:latin typeface="Calibri"/>
                <a:ea typeface="Calibri"/>
                <a:cs typeface="Calibri"/>
                <a:sym typeface="Calibri"/>
              </a:defRPr>
            </a:lvl3pPr>
            <a:lvl4pPr marL="1200150" marR="0" lvl="3" indent="-76200" algn="l" rtl="0">
              <a:spcBef>
                <a:spcPts val="300"/>
              </a:spcBef>
              <a:spcAft>
                <a:spcPts val="0"/>
              </a:spcAft>
              <a:buClr>
                <a:schemeClr val="dk1"/>
              </a:buClr>
              <a:buSzPct val="100000"/>
              <a:buFont typeface="Calibri"/>
              <a:buChar char="–"/>
              <a:defRPr sz="1500" b="0" i="0" u="none" strike="noStrike" cap="none">
                <a:solidFill>
                  <a:schemeClr val="dk1"/>
                </a:solidFill>
                <a:latin typeface="Calibri"/>
                <a:ea typeface="Calibri"/>
                <a:cs typeface="Calibri"/>
                <a:sym typeface="Calibri"/>
              </a:defRPr>
            </a:lvl4pPr>
            <a:lvl5pPr marL="1543050" marR="0" lvl="4" indent="-76200" algn="l" rtl="0">
              <a:spcBef>
                <a:spcPts val="300"/>
              </a:spcBef>
              <a:spcAft>
                <a:spcPts val="0"/>
              </a:spcAft>
              <a:buClr>
                <a:schemeClr val="dk1"/>
              </a:buClr>
              <a:buSzPct val="100000"/>
              <a:buFont typeface="Calibri"/>
              <a:buChar char="»"/>
              <a:defRPr sz="1500" b="0" i="0" u="none" strike="noStrike" cap="none">
                <a:solidFill>
                  <a:schemeClr val="dk1"/>
                </a:solidFill>
                <a:latin typeface="Calibri"/>
                <a:ea typeface="Calibri"/>
                <a:cs typeface="Calibri"/>
                <a:sym typeface="Calibri"/>
              </a:defRPr>
            </a:lvl5pPr>
            <a:lvl6pPr marL="1885950" marR="0" lvl="5" indent="-76200" algn="l" rtl="0">
              <a:spcBef>
                <a:spcPts val="300"/>
              </a:spcBef>
              <a:spcAft>
                <a:spcPts val="0"/>
              </a:spcAft>
              <a:buClr>
                <a:schemeClr val="dk1"/>
              </a:buClr>
              <a:buSzPct val="100000"/>
              <a:buFont typeface="Times New Roman"/>
              <a:buChar char="»"/>
              <a:defRPr sz="1500" b="0" i="0" u="none" strike="noStrike" cap="none">
                <a:solidFill>
                  <a:schemeClr val="dk1"/>
                </a:solidFill>
                <a:latin typeface="Times New Roman"/>
                <a:ea typeface="Times New Roman"/>
                <a:cs typeface="Times New Roman"/>
                <a:sym typeface="Times New Roman"/>
              </a:defRPr>
            </a:lvl6pPr>
            <a:lvl7pPr marL="2228850" marR="0" lvl="6" indent="-76200" algn="l" rtl="0">
              <a:spcBef>
                <a:spcPts val="300"/>
              </a:spcBef>
              <a:spcAft>
                <a:spcPts val="0"/>
              </a:spcAft>
              <a:buClr>
                <a:schemeClr val="dk1"/>
              </a:buClr>
              <a:buSzPct val="100000"/>
              <a:buFont typeface="Times New Roman"/>
              <a:buChar char="»"/>
              <a:defRPr sz="1500" b="0" i="0" u="none" strike="noStrike" cap="none">
                <a:solidFill>
                  <a:schemeClr val="dk1"/>
                </a:solidFill>
                <a:latin typeface="Times New Roman"/>
                <a:ea typeface="Times New Roman"/>
                <a:cs typeface="Times New Roman"/>
                <a:sym typeface="Times New Roman"/>
              </a:defRPr>
            </a:lvl7pPr>
            <a:lvl8pPr marL="2571750" marR="0" lvl="7" indent="-76200" algn="l" rtl="0">
              <a:spcBef>
                <a:spcPts val="300"/>
              </a:spcBef>
              <a:spcAft>
                <a:spcPts val="0"/>
              </a:spcAft>
              <a:buClr>
                <a:schemeClr val="dk1"/>
              </a:buClr>
              <a:buSzPct val="100000"/>
              <a:buFont typeface="Times New Roman"/>
              <a:buChar char="»"/>
              <a:defRPr sz="1500" b="0" i="0" u="none" strike="noStrike" cap="none">
                <a:solidFill>
                  <a:schemeClr val="dk1"/>
                </a:solidFill>
                <a:latin typeface="Times New Roman"/>
                <a:ea typeface="Times New Roman"/>
                <a:cs typeface="Times New Roman"/>
                <a:sym typeface="Times New Roman"/>
              </a:defRPr>
            </a:lvl8pPr>
            <a:lvl9pPr marL="2914650" marR="0" lvl="8" indent="-76200" algn="l" rtl="0">
              <a:spcBef>
                <a:spcPts val="300"/>
              </a:spcBef>
              <a:spcAft>
                <a:spcPts val="0"/>
              </a:spcAft>
              <a:buClr>
                <a:schemeClr val="dk1"/>
              </a:buClr>
              <a:buSzPct val="100000"/>
              <a:buFont typeface="Times New Roman"/>
              <a:buChar char="»"/>
              <a:defRPr sz="1500" b="0" i="0" u="none" strike="noStrike" cap="none">
                <a:solidFill>
                  <a:schemeClr val="dk1"/>
                </a:solidFill>
                <a:latin typeface="Times New Roman"/>
                <a:ea typeface="Times New Roman"/>
                <a:cs typeface="Times New Roman"/>
                <a:sym typeface="Times New Roman"/>
              </a:defRPr>
            </a:lvl9pPr>
          </a:lstStyle>
          <a:p>
            <a:endParaRPr/>
          </a:p>
        </p:txBody>
      </p:sp>
      <p:sp>
        <p:nvSpPr>
          <p:cNvPr id="35" name="Shape 35"/>
          <p:cNvSpPr txBox="1">
            <a:spLocks noGrp="1"/>
          </p:cNvSpPr>
          <p:nvPr>
            <p:ph type="body" idx="2"/>
          </p:nvPr>
        </p:nvSpPr>
        <p:spPr>
          <a:xfrm>
            <a:off x="4648201" y="1485900"/>
            <a:ext cx="3809999" cy="3086100"/>
          </a:xfrm>
          <a:prstGeom prst="rect">
            <a:avLst/>
          </a:prstGeom>
          <a:noFill/>
          <a:ln>
            <a:noFill/>
          </a:ln>
        </p:spPr>
        <p:txBody>
          <a:bodyPr lIns="91425" tIns="91425" rIns="91425" bIns="91425" anchor="t" anchorCtr="0"/>
          <a:lstStyle>
            <a:lvl1pPr marL="257175" marR="0" lvl="0" indent="-104775" algn="l" rtl="0">
              <a:spcBef>
                <a:spcPts val="480"/>
              </a:spcBef>
              <a:spcAft>
                <a:spcPts val="0"/>
              </a:spcAft>
              <a:buClr>
                <a:schemeClr val="dk1"/>
              </a:buClr>
              <a:buSzPct val="100000"/>
              <a:buFont typeface="Calibri"/>
              <a:buChar char="•"/>
              <a:defRPr sz="2400" b="0" i="0" u="none" strike="noStrike" cap="none">
                <a:solidFill>
                  <a:schemeClr val="dk1"/>
                </a:solidFill>
                <a:latin typeface="Calibri"/>
                <a:ea typeface="Calibri"/>
                <a:cs typeface="Calibri"/>
                <a:sym typeface="Calibri"/>
              </a:defRPr>
            </a:lvl1pPr>
            <a:lvl2pPr marL="557213" marR="0" lvl="1" indent="-80963" algn="l" rtl="0">
              <a:spcBef>
                <a:spcPts val="420"/>
              </a:spcBef>
              <a:spcAft>
                <a:spcPts val="0"/>
              </a:spcAft>
              <a:buClr>
                <a:schemeClr val="dk1"/>
              </a:buClr>
              <a:buSzPct val="100000"/>
              <a:buFont typeface="Calibri"/>
              <a:buChar char="–"/>
              <a:defRPr sz="2100" b="0" i="0" u="none" strike="noStrike" cap="none">
                <a:solidFill>
                  <a:schemeClr val="dk1"/>
                </a:solidFill>
                <a:latin typeface="Calibri"/>
                <a:ea typeface="Calibri"/>
                <a:cs typeface="Calibri"/>
                <a:sym typeface="Calibri"/>
              </a:defRPr>
            </a:lvl2pPr>
            <a:lvl3pPr marL="857250" marR="0" lvl="2" indent="-57150" algn="l" rtl="0">
              <a:spcBef>
                <a:spcPts val="360"/>
              </a:spcBef>
              <a:spcAft>
                <a:spcPts val="0"/>
              </a:spcAft>
              <a:buClr>
                <a:schemeClr val="dk1"/>
              </a:buClr>
              <a:buSzPct val="100000"/>
              <a:buFont typeface="Calibri"/>
              <a:buChar char="•"/>
              <a:defRPr sz="1800" b="0" i="0" u="none" strike="noStrike" cap="none">
                <a:solidFill>
                  <a:schemeClr val="dk1"/>
                </a:solidFill>
                <a:latin typeface="Calibri"/>
                <a:ea typeface="Calibri"/>
                <a:cs typeface="Calibri"/>
                <a:sym typeface="Calibri"/>
              </a:defRPr>
            </a:lvl3pPr>
            <a:lvl4pPr marL="1200150" marR="0" lvl="3" indent="-76200" algn="l" rtl="0">
              <a:spcBef>
                <a:spcPts val="300"/>
              </a:spcBef>
              <a:spcAft>
                <a:spcPts val="0"/>
              </a:spcAft>
              <a:buClr>
                <a:schemeClr val="dk1"/>
              </a:buClr>
              <a:buSzPct val="100000"/>
              <a:buFont typeface="Calibri"/>
              <a:buChar char="–"/>
              <a:defRPr sz="1500" b="0" i="0" u="none" strike="noStrike" cap="none">
                <a:solidFill>
                  <a:schemeClr val="dk1"/>
                </a:solidFill>
                <a:latin typeface="Calibri"/>
                <a:ea typeface="Calibri"/>
                <a:cs typeface="Calibri"/>
                <a:sym typeface="Calibri"/>
              </a:defRPr>
            </a:lvl4pPr>
            <a:lvl5pPr marL="1543050" marR="0" lvl="4" indent="-76200" algn="l" rtl="0">
              <a:spcBef>
                <a:spcPts val="300"/>
              </a:spcBef>
              <a:spcAft>
                <a:spcPts val="0"/>
              </a:spcAft>
              <a:buClr>
                <a:schemeClr val="dk1"/>
              </a:buClr>
              <a:buSzPct val="100000"/>
              <a:buFont typeface="Calibri"/>
              <a:buChar char="»"/>
              <a:defRPr sz="1500" b="0" i="0" u="none" strike="noStrike" cap="none">
                <a:solidFill>
                  <a:schemeClr val="dk1"/>
                </a:solidFill>
                <a:latin typeface="Calibri"/>
                <a:ea typeface="Calibri"/>
                <a:cs typeface="Calibri"/>
                <a:sym typeface="Calibri"/>
              </a:defRPr>
            </a:lvl5pPr>
            <a:lvl6pPr marL="1885950" marR="0" lvl="5" indent="-76200" algn="l" rtl="0">
              <a:spcBef>
                <a:spcPts val="300"/>
              </a:spcBef>
              <a:spcAft>
                <a:spcPts val="0"/>
              </a:spcAft>
              <a:buClr>
                <a:schemeClr val="dk1"/>
              </a:buClr>
              <a:buSzPct val="100000"/>
              <a:buFont typeface="Times New Roman"/>
              <a:buChar char="»"/>
              <a:defRPr sz="1500" b="0" i="0" u="none" strike="noStrike" cap="none">
                <a:solidFill>
                  <a:schemeClr val="dk1"/>
                </a:solidFill>
                <a:latin typeface="Times New Roman"/>
                <a:ea typeface="Times New Roman"/>
                <a:cs typeface="Times New Roman"/>
                <a:sym typeface="Times New Roman"/>
              </a:defRPr>
            </a:lvl6pPr>
            <a:lvl7pPr marL="2228850" marR="0" lvl="6" indent="-76200" algn="l" rtl="0">
              <a:spcBef>
                <a:spcPts val="300"/>
              </a:spcBef>
              <a:spcAft>
                <a:spcPts val="0"/>
              </a:spcAft>
              <a:buClr>
                <a:schemeClr val="dk1"/>
              </a:buClr>
              <a:buSzPct val="100000"/>
              <a:buFont typeface="Times New Roman"/>
              <a:buChar char="»"/>
              <a:defRPr sz="1500" b="0" i="0" u="none" strike="noStrike" cap="none">
                <a:solidFill>
                  <a:schemeClr val="dk1"/>
                </a:solidFill>
                <a:latin typeface="Times New Roman"/>
                <a:ea typeface="Times New Roman"/>
                <a:cs typeface="Times New Roman"/>
                <a:sym typeface="Times New Roman"/>
              </a:defRPr>
            </a:lvl7pPr>
            <a:lvl8pPr marL="2571750" marR="0" lvl="7" indent="-76200" algn="l" rtl="0">
              <a:spcBef>
                <a:spcPts val="300"/>
              </a:spcBef>
              <a:spcAft>
                <a:spcPts val="0"/>
              </a:spcAft>
              <a:buClr>
                <a:schemeClr val="dk1"/>
              </a:buClr>
              <a:buSzPct val="100000"/>
              <a:buFont typeface="Times New Roman"/>
              <a:buChar char="»"/>
              <a:defRPr sz="1500" b="0" i="0" u="none" strike="noStrike" cap="none">
                <a:solidFill>
                  <a:schemeClr val="dk1"/>
                </a:solidFill>
                <a:latin typeface="Times New Roman"/>
                <a:ea typeface="Times New Roman"/>
                <a:cs typeface="Times New Roman"/>
                <a:sym typeface="Times New Roman"/>
              </a:defRPr>
            </a:lvl8pPr>
            <a:lvl9pPr marL="2914650" marR="0" lvl="8" indent="-76200" algn="l" rtl="0">
              <a:spcBef>
                <a:spcPts val="300"/>
              </a:spcBef>
              <a:spcAft>
                <a:spcPts val="0"/>
              </a:spcAft>
              <a:buClr>
                <a:schemeClr val="dk1"/>
              </a:buClr>
              <a:buSzPct val="100000"/>
              <a:buFont typeface="Times New Roman"/>
              <a:buChar char="»"/>
              <a:defRPr sz="1500" b="0" i="0" u="none" strike="noStrike" cap="none">
                <a:solidFill>
                  <a:schemeClr val="dk1"/>
                </a:solidFill>
                <a:latin typeface="Times New Roman"/>
                <a:ea typeface="Times New Roman"/>
                <a:cs typeface="Times New Roman"/>
                <a:sym typeface="Times New Roman"/>
              </a:defRPr>
            </a:lvl9pPr>
          </a:lstStyle>
          <a:p>
            <a:endParaRPr/>
          </a:p>
        </p:txBody>
      </p:sp>
      <p:sp>
        <p:nvSpPr>
          <p:cNvPr id="36" name="Shape 36"/>
          <p:cNvSpPr txBox="1">
            <a:spLocks noGrp="1"/>
          </p:cNvSpPr>
          <p:nvPr>
            <p:ph type="dt" idx="10"/>
          </p:nvPr>
        </p:nvSpPr>
        <p:spPr>
          <a:xfrm>
            <a:off x="685801" y="4686300"/>
            <a:ext cx="1904999" cy="342900"/>
          </a:xfrm>
          <a:prstGeom prst="rect">
            <a:avLst/>
          </a:prstGeom>
          <a:noFill/>
          <a:ln>
            <a:noFill/>
          </a:ln>
        </p:spPr>
        <p:txBody>
          <a:bodyPr lIns="91425" tIns="91425" rIns="91425" bIns="91425" anchor="t" anchorCtr="0"/>
          <a:lstStyle>
            <a:lvl1pPr marL="0" marR="0" lvl="0" indent="0" algn="l" rtl="0">
              <a:spcBef>
                <a:spcPts val="0"/>
              </a:spcBef>
              <a:spcAft>
                <a:spcPts val="0"/>
              </a:spcAft>
              <a:buNone/>
              <a:defRPr sz="1050" b="0" i="0" u="none" strike="noStrike" cap="none">
                <a:solidFill>
                  <a:schemeClr val="dk1"/>
                </a:solidFill>
                <a:latin typeface="Calibri"/>
                <a:ea typeface="Calibri"/>
                <a:cs typeface="Calibri"/>
                <a:sym typeface="Calibri"/>
              </a:defRPr>
            </a:lvl1pPr>
            <a:lvl2pPr marL="342900" marR="0" lvl="1" indent="0" algn="l" rtl="0">
              <a:spcBef>
                <a:spcPts val="0"/>
              </a:spcBef>
              <a:spcAft>
                <a:spcPts val="0"/>
              </a:spcAft>
              <a:buNone/>
              <a:defRPr sz="1800" b="0" i="0" u="none" strike="noStrike" cap="none">
                <a:solidFill>
                  <a:schemeClr val="dk1"/>
                </a:solidFill>
                <a:latin typeface="Times New Roman"/>
                <a:ea typeface="Times New Roman"/>
                <a:cs typeface="Times New Roman"/>
                <a:sym typeface="Times New Roman"/>
              </a:defRPr>
            </a:lvl2pPr>
            <a:lvl3pPr marL="685800" marR="0" lvl="2" indent="0" algn="l" rtl="0">
              <a:spcBef>
                <a:spcPts val="0"/>
              </a:spcBef>
              <a:spcAft>
                <a:spcPts val="0"/>
              </a:spcAft>
              <a:buNone/>
              <a:defRPr sz="1800" b="0" i="0" u="none" strike="noStrike" cap="none">
                <a:solidFill>
                  <a:schemeClr val="dk1"/>
                </a:solidFill>
                <a:latin typeface="Times New Roman"/>
                <a:ea typeface="Times New Roman"/>
                <a:cs typeface="Times New Roman"/>
                <a:sym typeface="Times New Roman"/>
              </a:defRPr>
            </a:lvl3pPr>
            <a:lvl4pPr marL="1028700" marR="0" lvl="3" indent="0" algn="l" rtl="0">
              <a:spcBef>
                <a:spcPts val="0"/>
              </a:spcBef>
              <a:spcAft>
                <a:spcPts val="0"/>
              </a:spcAft>
              <a:buNone/>
              <a:defRPr sz="1800" b="0" i="0" u="none" strike="noStrike" cap="none">
                <a:solidFill>
                  <a:schemeClr val="dk1"/>
                </a:solidFill>
                <a:latin typeface="Times New Roman"/>
                <a:ea typeface="Times New Roman"/>
                <a:cs typeface="Times New Roman"/>
                <a:sym typeface="Times New Roman"/>
              </a:defRPr>
            </a:lvl4pPr>
            <a:lvl5pPr marL="1371600" marR="0" lvl="4" indent="0" algn="l" rtl="0">
              <a:spcBef>
                <a:spcPts val="0"/>
              </a:spcBef>
              <a:spcAft>
                <a:spcPts val="0"/>
              </a:spcAft>
              <a:buNone/>
              <a:defRPr sz="1800" b="0" i="0" u="none" strike="noStrike" cap="none">
                <a:solidFill>
                  <a:schemeClr val="dk1"/>
                </a:solidFill>
                <a:latin typeface="Times New Roman"/>
                <a:ea typeface="Times New Roman"/>
                <a:cs typeface="Times New Roman"/>
                <a:sym typeface="Times New Roman"/>
              </a:defRPr>
            </a:lvl5pPr>
            <a:lvl6pPr marL="1714500" marR="0" lvl="5" indent="0" algn="l" rtl="0">
              <a:spcBef>
                <a:spcPts val="0"/>
              </a:spcBef>
              <a:buNone/>
              <a:defRPr sz="1800" b="0" i="0" u="none" strike="noStrike" cap="none">
                <a:solidFill>
                  <a:schemeClr val="dk1"/>
                </a:solidFill>
                <a:latin typeface="Times New Roman"/>
                <a:ea typeface="Times New Roman"/>
                <a:cs typeface="Times New Roman"/>
                <a:sym typeface="Times New Roman"/>
              </a:defRPr>
            </a:lvl6pPr>
            <a:lvl7pPr marL="2057400" marR="0" lvl="6" indent="0" algn="l" rtl="0">
              <a:spcBef>
                <a:spcPts val="0"/>
              </a:spcBef>
              <a:buNone/>
              <a:defRPr sz="1800" b="0" i="0" u="none" strike="noStrike" cap="none">
                <a:solidFill>
                  <a:schemeClr val="dk1"/>
                </a:solidFill>
                <a:latin typeface="Times New Roman"/>
                <a:ea typeface="Times New Roman"/>
                <a:cs typeface="Times New Roman"/>
                <a:sym typeface="Times New Roman"/>
              </a:defRPr>
            </a:lvl7pPr>
            <a:lvl8pPr marL="2400300" marR="0" lvl="7" indent="0" algn="l" rtl="0">
              <a:spcBef>
                <a:spcPts val="0"/>
              </a:spcBef>
              <a:buNone/>
              <a:defRPr sz="1800" b="0" i="0" u="none" strike="noStrike" cap="none">
                <a:solidFill>
                  <a:schemeClr val="dk1"/>
                </a:solidFill>
                <a:latin typeface="Times New Roman"/>
                <a:ea typeface="Times New Roman"/>
                <a:cs typeface="Times New Roman"/>
                <a:sym typeface="Times New Roman"/>
              </a:defRPr>
            </a:lvl8pPr>
            <a:lvl9pPr marL="2743200" marR="0" lvl="8" indent="0" algn="l" rtl="0">
              <a:spcBef>
                <a:spcPts val="0"/>
              </a:spcBef>
              <a:buNone/>
              <a:defRPr sz="1800" b="0" i="0" u="none" strike="noStrike" cap="none">
                <a:solidFill>
                  <a:schemeClr val="dk1"/>
                </a:solidFill>
                <a:latin typeface="Times New Roman"/>
                <a:ea typeface="Times New Roman"/>
                <a:cs typeface="Times New Roman"/>
                <a:sym typeface="Times New Roman"/>
              </a:defRPr>
            </a:lvl9pPr>
          </a:lstStyle>
          <a:p>
            <a:fld id="{33CDF6D5-475A-F046-87CA-412EB71D7141}" type="datetime1">
              <a:rPr lang="en-CA" smtClean="0"/>
              <a:t>2020-10-31</a:t>
            </a:fld>
            <a:endParaRPr/>
          </a:p>
        </p:txBody>
      </p:sp>
      <p:sp>
        <p:nvSpPr>
          <p:cNvPr id="37" name="Shape 37"/>
          <p:cNvSpPr txBox="1">
            <a:spLocks noGrp="1"/>
          </p:cNvSpPr>
          <p:nvPr>
            <p:ph type="ftr" idx="11"/>
          </p:nvPr>
        </p:nvSpPr>
        <p:spPr>
          <a:xfrm>
            <a:off x="3124200" y="4686300"/>
            <a:ext cx="2895600" cy="342900"/>
          </a:xfrm>
          <a:prstGeom prst="rect">
            <a:avLst/>
          </a:prstGeom>
          <a:noFill/>
          <a:ln>
            <a:noFill/>
          </a:ln>
        </p:spPr>
        <p:txBody>
          <a:bodyPr lIns="91425" tIns="91425" rIns="91425" bIns="91425" anchor="t" anchorCtr="0"/>
          <a:lstStyle>
            <a:lvl1pPr marL="0" marR="0" lvl="0" indent="0" algn="ctr" rtl="0">
              <a:spcBef>
                <a:spcPts val="0"/>
              </a:spcBef>
              <a:spcAft>
                <a:spcPts val="0"/>
              </a:spcAft>
              <a:buNone/>
              <a:defRPr sz="1050" b="0" i="0" u="none" strike="noStrike" cap="none">
                <a:solidFill>
                  <a:schemeClr val="dk1"/>
                </a:solidFill>
                <a:latin typeface="Calibri"/>
                <a:ea typeface="Calibri"/>
                <a:cs typeface="Calibri"/>
                <a:sym typeface="Calibri"/>
              </a:defRPr>
            </a:lvl1pPr>
            <a:lvl2pPr marL="342900" marR="0" lvl="1" indent="0" algn="l" rtl="0">
              <a:spcBef>
                <a:spcPts val="0"/>
              </a:spcBef>
              <a:spcAft>
                <a:spcPts val="0"/>
              </a:spcAft>
              <a:buNone/>
              <a:defRPr sz="1800" b="0" i="0" u="none" strike="noStrike" cap="none">
                <a:solidFill>
                  <a:schemeClr val="dk1"/>
                </a:solidFill>
                <a:latin typeface="Times New Roman"/>
                <a:ea typeface="Times New Roman"/>
                <a:cs typeface="Times New Roman"/>
                <a:sym typeface="Times New Roman"/>
              </a:defRPr>
            </a:lvl2pPr>
            <a:lvl3pPr marL="685800" marR="0" lvl="2" indent="0" algn="l" rtl="0">
              <a:spcBef>
                <a:spcPts val="0"/>
              </a:spcBef>
              <a:spcAft>
                <a:spcPts val="0"/>
              </a:spcAft>
              <a:buNone/>
              <a:defRPr sz="1800" b="0" i="0" u="none" strike="noStrike" cap="none">
                <a:solidFill>
                  <a:schemeClr val="dk1"/>
                </a:solidFill>
                <a:latin typeface="Times New Roman"/>
                <a:ea typeface="Times New Roman"/>
                <a:cs typeface="Times New Roman"/>
                <a:sym typeface="Times New Roman"/>
              </a:defRPr>
            </a:lvl3pPr>
            <a:lvl4pPr marL="1028700" marR="0" lvl="3" indent="0" algn="l" rtl="0">
              <a:spcBef>
                <a:spcPts val="0"/>
              </a:spcBef>
              <a:spcAft>
                <a:spcPts val="0"/>
              </a:spcAft>
              <a:buNone/>
              <a:defRPr sz="1800" b="0" i="0" u="none" strike="noStrike" cap="none">
                <a:solidFill>
                  <a:schemeClr val="dk1"/>
                </a:solidFill>
                <a:latin typeface="Times New Roman"/>
                <a:ea typeface="Times New Roman"/>
                <a:cs typeface="Times New Roman"/>
                <a:sym typeface="Times New Roman"/>
              </a:defRPr>
            </a:lvl4pPr>
            <a:lvl5pPr marL="1371600" marR="0" lvl="4" indent="0" algn="l" rtl="0">
              <a:spcBef>
                <a:spcPts val="0"/>
              </a:spcBef>
              <a:spcAft>
                <a:spcPts val="0"/>
              </a:spcAft>
              <a:buNone/>
              <a:defRPr sz="1800" b="0" i="0" u="none" strike="noStrike" cap="none">
                <a:solidFill>
                  <a:schemeClr val="dk1"/>
                </a:solidFill>
                <a:latin typeface="Times New Roman"/>
                <a:ea typeface="Times New Roman"/>
                <a:cs typeface="Times New Roman"/>
                <a:sym typeface="Times New Roman"/>
              </a:defRPr>
            </a:lvl5pPr>
            <a:lvl6pPr marL="1714500" marR="0" lvl="5" indent="0" algn="l" rtl="0">
              <a:spcBef>
                <a:spcPts val="0"/>
              </a:spcBef>
              <a:buNone/>
              <a:defRPr sz="1800" b="0" i="0" u="none" strike="noStrike" cap="none">
                <a:solidFill>
                  <a:schemeClr val="dk1"/>
                </a:solidFill>
                <a:latin typeface="Times New Roman"/>
                <a:ea typeface="Times New Roman"/>
                <a:cs typeface="Times New Roman"/>
                <a:sym typeface="Times New Roman"/>
              </a:defRPr>
            </a:lvl6pPr>
            <a:lvl7pPr marL="2057400" marR="0" lvl="6" indent="0" algn="l" rtl="0">
              <a:spcBef>
                <a:spcPts val="0"/>
              </a:spcBef>
              <a:buNone/>
              <a:defRPr sz="1800" b="0" i="0" u="none" strike="noStrike" cap="none">
                <a:solidFill>
                  <a:schemeClr val="dk1"/>
                </a:solidFill>
                <a:latin typeface="Times New Roman"/>
                <a:ea typeface="Times New Roman"/>
                <a:cs typeface="Times New Roman"/>
                <a:sym typeface="Times New Roman"/>
              </a:defRPr>
            </a:lvl7pPr>
            <a:lvl8pPr marL="2400300" marR="0" lvl="7" indent="0" algn="l" rtl="0">
              <a:spcBef>
                <a:spcPts val="0"/>
              </a:spcBef>
              <a:buNone/>
              <a:defRPr sz="1800" b="0" i="0" u="none" strike="noStrike" cap="none">
                <a:solidFill>
                  <a:schemeClr val="dk1"/>
                </a:solidFill>
                <a:latin typeface="Times New Roman"/>
                <a:ea typeface="Times New Roman"/>
                <a:cs typeface="Times New Roman"/>
                <a:sym typeface="Times New Roman"/>
              </a:defRPr>
            </a:lvl8pPr>
            <a:lvl9pPr marL="2743200" marR="0" lvl="8" indent="0" algn="l" rtl="0">
              <a:spcBef>
                <a:spcPts val="0"/>
              </a:spcBef>
              <a:buNone/>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38" name="Shape 38"/>
          <p:cNvSpPr txBox="1">
            <a:spLocks noGrp="1"/>
          </p:cNvSpPr>
          <p:nvPr>
            <p:ph type="sldNum" idx="12"/>
          </p:nvPr>
        </p:nvSpPr>
        <p:spPr>
          <a:xfrm>
            <a:off x="6553201" y="4686300"/>
            <a:ext cx="1904999" cy="342900"/>
          </a:xfrm>
          <a:prstGeom prst="rect">
            <a:avLst/>
          </a:prstGeom>
          <a:noFill/>
          <a:ln>
            <a:noFill/>
          </a:ln>
        </p:spPr>
        <p:txBody>
          <a:bodyPr lIns="91425" tIns="45700" rIns="91425" bIns="45700" anchor="t" anchorCtr="0">
            <a:noAutofit/>
          </a:bodyPr>
          <a:lstStyle/>
          <a:p>
            <a:pPr algn="r">
              <a:buSzPct val="25000"/>
            </a:pPr>
            <a:fld id="{00000000-1234-1234-1234-123412341234}" type="slidenum">
              <a:rPr lang="en-US" sz="1050" smtClean="0">
                <a:solidFill>
                  <a:schemeClr val="dk1"/>
                </a:solidFill>
                <a:latin typeface="Calibri"/>
                <a:ea typeface="Calibri"/>
                <a:cs typeface="Calibri"/>
                <a:sym typeface="Calibri"/>
              </a:rPr>
              <a:pPr algn="r">
                <a:buSzPct val="25000"/>
              </a:pPr>
              <a:t>‹#›</a:t>
            </a:fld>
            <a:endParaRPr lang="en-US" sz="105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7849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10978-DDE8-6144-A6B8-517FFF2E3C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A37744-5627-D646-9036-52ED7E568A44}"/>
              </a:ext>
            </a:extLst>
          </p:cNvPr>
          <p:cNvSpPr>
            <a:spLocks noGrp="1"/>
          </p:cNvSpPr>
          <p:nvPr>
            <p:ph idx="1"/>
          </p:nvPr>
        </p:nvSpPr>
        <p:spPr/>
        <p:txBody>
          <a:bodyPr/>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7D0F3F8-FC0C-1B43-BB73-11800B42E6D9}"/>
              </a:ext>
            </a:extLst>
          </p:cNvPr>
          <p:cNvSpPr>
            <a:spLocks noGrp="1"/>
          </p:cNvSpPr>
          <p:nvPr>
            <p:ph type="dt" sz="half" idx="10"/>
          </p:nvPr>
        </p:nvSpPr>
        <p:spPr/>
        <p:txBody>
          <a:bodyPr/>
          <a:lstStyle/>
          <a:p>
            <a:fld id="{BD806BE7-D4FF-0747-A46D-9D28D6793F9A}" type="datetime1">
              <a:rPr lang="en-CA" smtClean="0"/>
              <a:t>2020-10-31</a:t>
            </a:fld>
            <a:endParaRPr lang="en-US"/>
          </a:p>
        </p:txBody>
      </p:sp>
      <p:sp>
        <p:nvSpPr>
          <p:cNvPr id="5" name="Footer Placeholder 4">
            <a:extLst>
              <a:ext uri="{FF2B5EF4-FFF2-40B4-BE49-F238E27FC236}">
                <a16:creationId xmlns:a16="http://schemas.microsoft.com/office/drawing/2014/main" id="{8300E874-E612-CA46-B18E-0C8FA22060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77269F-A49C-1948-BC2E-ABADCE191108}"/>
              </a:ext>
            </a:extLst>
          </p:cNvPr>
          <p:cNvSpPr>
            <a:spLocks noGrp="1"/>
          </p:cNvSpPr>
          <p:nvPr>
            <p:ph type="sldNum" sz="quarter" idx="12"/>
          </p:nvPr>
        </p:nvSpPr>
        <p:spPr/>
        <p:txBody>
          <a:bodyPr/>
          <a:lstStyle/>
          <a:p>
            <a:fld id="{7B252BF6-6A9C-D04A-BBE8-37A07D64A1C3}" type="slidenum">
              <a:rPr lang="en-US" smtClean="0"/>
              <a:t>‹#›</a:t>
            </a:fld>
            <a:endParaRPr lang="en-US"/>
          </a:p>
        </p:txBody>
      </p:sp>
    </p:spTree>
    <p:extLst>
      <p:ext uri="{BB962C8B-B14F-4D97-AF65-F5344CB8AC3E}">
        <p14:creationId xmlns:p14="http://schemas.microsoft.com/office/powerpoint/2010/main" val="2658566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B0754-0214-DF47-9D67-A716F6494DC7}"/>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50234BCA-78F6-F745-9EBE-EE525CDE7A5C}"/>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0D707FE-6251-4E4B-BDFF-5C0B1706BE99}"/>
              </a:ext>
            </a:extLst>
          </p:cNvPr>
          <p:cNvSpPr>
            <a:spLocks noGrp="1"/>
          </p:cNvSpPr>
          <p:nvPr>
            <p:ph type="dt" sz="half" idx="10"/>
          </p:nvPr>
        </p:nvSpPr>
        <p:spPr/>
        <p:txBody>
          <a:bodyPr/>
          <a:lstStyle/>
          <a:p>
            <a:fld id="{FC112D8A-ADE8-E648-9A51-673455F77FA4}" type="datetime1">
              <a:rPr lang="en-CA" smtClean="0"/>
              <a:t>2020-10-31</a:t>
            </a:fld>
            <a:endParaRPr lang="en-US"/>
          </a:p>
        </p:txBody>
      </p:sp>
      <p:sp>
        <p:nvSpPr>
          <p:cNvPr id="5" name="Footer Placeholder 4">
            <a:extLst>
              <a:ext uri="{FF2B5EF4-FFF2-40B4-BE49-F238E27FC236}">
                <a16:creationId xmlns:a16="http://schemas.microsoft.com/office/drawing/2014/main" id="{112AF015-083F-9840-9A9E-9E31B7D7BE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A0E270-7D4E-DB45-B70B-D033519BA83D}"/>
              </a:ext>
            </a:extLst>
          </p:cNvPr>
          <p:cNvSpPr>
            <a:spLocks noGrp="1"/>
          </p:cNvSpPr>
          <p:nvPr>
            <p:ph type="sldNum" sz="quarter" idx="12"/>
          </p:nvPr>
        </p:nvSpPr>
        <p:spPr/>
        <p:txBody>
          <a:bodyPr/>
          <a:lstStyle/>
          <a:p>
            <a:fld id="{7B252BF6-6A9C-D04A-BBE8-37A07D64A1C3}" type="slidenum">
              <a:rPr lang="en-US" smtClean="0"/>
              <a:t>‹#›</a:t>
            </a:fld>
            <a:endParaRPr lang="en-US"/>
          </a:p>
        </p:txBody>
      </p:sp>
    </p:spTree>
    <p:extLst>
      <p:ext uri="{BB962C8B-B14F-4D97-AF65-F5344CB8AC3E}">
        <p14:creationId xmlns:p14="http://schemas.microsoft.com/office/powerpoint/2010/main" val="1779907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48785-840A-474A-B8BA-27207C0139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3C8B25-A9AD-F143-AD1A-17A95F44E09D}"/>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74209DA-22E0-B146-A689-48B1E9D38312}"/>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2A82A87-E151-8641-8C5C-327C5209D63B}"/>
              </a:ext>
            </a:extLst>
          </p:cNvPr>
          <p:cNvSpPr>
            <a:spLocks noGrp="1"/>
          </p:cNvSpPr>
          <p:nvPr>
            <p:ph type="dt" sz="half" idx="10"/>
          </p:nvPr>
        </p:nvSpPr>
        <p:spPr/>
        <p:txBody>
          <a:bodyPr/>
          <a:lstStyle/>
          <a:p>
            <a:fld id="{A1C4D21D-FE66-404B-9D48-8813A41FDE83}" type="datetime1">
              <a:rPr lang="en-CA" smtClean="0"/>
              <a:t>2020-10-31</a:t>
            </a:fld>
            <a:endParaRPr lang="en-US"/>
          </a:p>
        </p:txBody>
      </p:sp>
      <p:sp>
        <p:nvSpPr>
          <p:cNvPr id="6" name="Footer Placeholder 5">
            <a:extLst>
              <a:ext uri="{FF2B5EF4-FFF2-40B4-BE49-F238E27FC236}">
                <a16:creationId xmlns:a16="http://schemas.microsoft.com/office/drawing/2014/main" id="{54432E4D-CFE1-864C-892F-C0510CC3CF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737C13-4A25-3440-9E41-0DB773459711}"/>
              </a:ext>
            </a:extLst>
          </p:cNvPr>
          <p:cNvSpPr>
            <a:spLocks noGrp="1"/>
          </p:cNvSpPr>
          <p:nvPr>
            <p:ph type="sldNum" sz="quarter" idx="12"/>
          </p:nvPr>
        </p:nvSpPr>
        <p:spPr/>
        <p:txBody>
          <a:bodyPr/>
          <a:lstStyle/>
          <a:p>
            <a:fld id="{7B252BF6-6A9C-D04A-BBE8-37A07D64A1C3}" type="slidenum">
              <a:rPr lang="en-US" smtClean="0"/>
              <a:t>‹#›</a:t>
            </a:fld>
            <a:endParaRPr lang="en-US"/>
          </a:p>
        </p:txBody>
      </p:sp>
    </p:spTree>
    <p:extLst>
      <p:ext uri="{BB962C8B-B14F-4D97-AF65-F5344CB8AC3E}">
        <p14:creationId xmlns:p14="http://schemas.microsoft.com/office/powerpoint/2010/main" val="2083600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B1DBC-EEEB-1C44-A4C7-02D9BB9CB01B}"/>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695D77D7-D2B1-0841-9C20-538058B42963}"/>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A60D616F-C61F-5B43-8094-DFDD05AE6B47}"/>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CAAF8CD-147D-0A4A-BE13-69AAC57DB7FC}"/>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22EBD089-7443-DF4A-B93B-FC32F414CA76}"/>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C8830C-AD3A-A446-BF5B-7A77BA98B6EC}"/>
              </a:ext>
            </a:extLst>
          </p:cNvPr>
          <p:cNvSpPr>
            <a:spLocks noGrp="1"/>
          </p:cNvSpPr>
          <p:nvPr>
            <p:ph type="dt" sz="half" idx="10"/>
          </p:nvPr>
        </p:nvSpPr>
        <p:spPr/>
        <p:txBody>
          <a:bodyPr/>
          <a:lstStyle/>
          <a:p>
            <a:fld id="{BC43913A-9187-9E4F-99AD-E5F9D3D715A1}" type="datetime1">
              <a:rPr lang="en-CA" smtClean="0"/>
              <a:t>2020-10-31</a:t>
            </a:fld>
            <a:endParaRPr lang="en-US"/>
          </a:p>
        </p:txBody>
      </p:sp>
      <p:sp>
        <p:nvSpPr>
          <p:cNvPr id="8" name="Footer Placeholder 7">
            <a:extLst>
              <a:ext uri="{FF2B5EF4-FFF2-40B4-BE49-F238E27FC236}">
                <a16:creationId xmlns:a16="http://schemas.microsoft.com/office/drawing/2014/main" id="{DEAAD4C6-8A32-E04D-85DA-37391648046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F150648-37B9-F641-A809-40BEBE4CD124}"/>
              </a:ext>
            </a:extLst>
          </p:cNvPr>
          <p:cNvSpPr>
            <a:spLocks noGrp="1"/>
          </p:cNvSpPr>
          <p:nvPr>
            <p:ph type="sldNum" sz="quarter" idx="12"/>
          </p:nvPr>
        </p:nvSpPr>
        <p:spPr/>
        <p:txBody>
          <a:bodyPr/>
          <a:lstStyle/>
          <a:p>
            <a:fld id="{7B252BF6-6A9C-D04A-BBE8-37A07D64A1C3}" type="slidenum">
              <a:rPr lang="en-US" smtClean="0"/>
              <a:t>‹#›</a:t>
            </a:fld>
            <a:endParaRPr lang="en-US"/>
          </a:p>
        </p:txBody>
      </p:sp>
    </p:spTree>
    <p:extLst>
      <p:ext uri="{BB962C8B-B14F-4D97-AF65-F5344CB8AC3E}">
        <p14:creationId xmlns:p14="http://schemas.microsoft.com/office/powerpoint/2010/main" val="3126266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2026B-B6A3-EF4D-842B-9C96C95EBC4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9B243C6-3123-ED41-BC4A-2F8A58F1AD28}"/>
              </a:ext>
            </a:extLst>
          </p:cNvPr>
          <p:cNvSpPr>
            <a:spLocks noGrp="1"/>
          </p:cNvSpPr>
          <p:nvPr>
            <p:ph type="dt" sz="half" idx="10"/>
          </p:nvPr>
        </p:nvSpPr>
        <p:spPr/>
        <p:txBody>
          <a:bodyPr/>
          <a:lstStyle/>
          <a:p>
            <a:fld id="{D640FCF0-750B-2849-A907-F64332DB8FEE}" type="datetime1">
              <a:rPr lang="en-CA" smtClean="0"/>
              <a:t>2020-10-31</a:t>
            </a:fld>
            <a:endParaRPr lang="en-US"/>
          </a:p>
        </p:txBody>
      </p:sp>
      <p:sp>
        <p:nvSpPr>
          <p:cNvPr id="4" name="Footer Placeholder 3">
            <a:extLst>
              <a:ext uri="{FF2B5EF4-FFF2-40B4-BE49-F238E27FC236}">
                <a16:creationId xmlns:a16="http://schemas.microsoft.com/office/drawing/2014/main" id="{688FF4D9-A959-C943-9751-31FDE7548C4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908D117-E466-BD48-A108-6422DCF148CF}"/>
              </a:ext>
            </a:extLst>
          </p:cNvPr>
          <p:cNvSpPr>
            <a:spLocks noGrp="1"/>
          </p:cNvSpPr>
          <p:nvPr>
            <p:ph type="sldNum" sz="quarter" idx="12"/>
          </p:nvPr>
        </p:nvSpPr>
        <p:spPr/>
        <p:txBody>
          <a:bodyPr/>
          <a:lstStyle/>
          <a:p>
            <a:fld id="{7B252BF6-6A9C-D04A-BBE8-37A07D64A1C3}" type="slidenum">
              <a:rPr lang="en-US" smtClean="0"/>
              <a:t>‹#›</a:t>
            </a:fld>
            <a:endParaRPr lang="en-US"/>
          </a:p>
        </p:txBody>
      </p:sp>
    </p:spTree>
    <p:extLst>
      <p:ext uri="{BB962C8B-B14F-4D97-AF65-F5344CB8AC3E}">
        <p14:creationId xmlns:p14="http://schemas.microsoft.com/office/powerpoint/2010/main" val="2263207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1BBCE3-E514-D54F-B044-7DF10F00B6F0}"/>
              </a:ext>
            </a:extLst>
          </p:cNvPr>
          <p:cNvSpPr>
            <a:spLocks noGrp="1"/>
          </p:cNvSpPr>
          <p:nvPr>
            <p:ph type="dt" sz="half" idx="10"/>
          </p:nvPr>
        </p:nvSpPr>
        <p:spPr/>
        <p:txBody>
          <a:bodyPr/>
          <a:lstStyle/>
          <a:p>
            <a:fld id="{C84DF663-3970-9B45-8274-AA8FABDA274B}" type="datetime1">
              <a:rPr lang="en-CA" smtClean="0"/>
              <a:t>2020-10-31</a:t>
            </a:fld>
            <a:endParaRPr lang="en-US"/>
          </a:p>
        </p:txBody>
      </p:sp>
      <p:sp>
        <p:nvSpPr>
          <p:cNvPr id="3" name="Footer Placeholder 2">
            <a:extLst>
              <a:ext uri="{FF2B5EF4-FFF2-40B4-BE49-F238E27FC236}">
                <a16:creationId xmlns:a16="http://schemas.microsoft.com/office/drawing/2014/main" id="{FE219DF5-0E3C-2C40-BDE6-94E98A9F37A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75E4FB-2E36-024F-9776-AFED77F03E06}"/>
              </a:ext>
            </a:extLst>
          </p:cNvPr>
          <p:cNvSpPr>
            <a:spLocks noGrp="1"/>
          </p:cNvSpPr>
          <p:nvPr>
            <p:ph type="sldNum" sz="quarter" idx="12"/>
          </p:nvPr>
        </p:nvSpPr>
        <p:spPr/>
        <p:txBody>
          <a:bodyPr/>
          <a:lstStyle/>
          <a:p>
            <a:fld id="{7B252BF6-6A9C-D04A-BBE8-37A07D64A1C3}" type="slidenum">
              <a:rPr lang="en-US" smtClean="0"/>
              <a:t>‹#›</a:t>
            </a:fld>
            <a:endParaRPr lang="en-US"/>
          </a:p>
        </p:txBody>
      </p:sp>
    </p:spTree>
    <p:extLst>
      <p:ext uri="{BB962C8B-B14F-4D97-AF65-F5344CB8AC3E}">
        <p14:creationId xmlns:p14="http://schemas.microsoft.com/office/powerpoint/2010/main" val="3183316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621DF-5A92-D94F-88C5-5DB1A968359D}"/>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9C5DA461-75EB-C94E-A41A-1280134B9015}"/>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A1D39AE-0AA2-2B40-B6F4-B24A10D9AA54}"/>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D7593C8F-B5C1-0D4A-8556-73269A2E3E55}"/>
              </a:ext>
            </a:extLst>
          </p:cNvPr>
          <p:cNvSpPr>
            <a:spLocks noGrp="1"/>
          </p:cNvSpPr>
          <p:nvPr>
            <p:ph type="dt" sz="half" idx="10"/>
          </p:nvPr>
        </p:nvSpPr>
        <p:spPr/>
        <p:txBody>
          <a:bodyPr/>
          <a:lstStyle/>
          <a:p>
            <a:fld id="{2EE809A3-0E53-524E-A233-B12C5DA91D99}" type="datetime1">
              <a:rPr lang="en-CA" smtClean="0"/>
              <a:t>2020-10-31</a:t>
            </a:fld>
            <a:endParaRPr lang="en-US"/>
          </a:p>
        </p:txBody>
      </p:sp>
      <p:sp>
        <p:nvSpPr>
          <p:cNvPr id="6" name="Footer Placeholder 5">
            <a:extLst>
              <a:ext uri="{FF2B5EF4-FFF2-40B4-BE49-F238E27FC236}">
                <a16:creationId xmlns:a16="http://schemas.microsoft.com/office/drawing/2014/main" id="{A19A6773-21F3-7040-BF77-4C1D0B809C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652BF5-D92E-A14D-B1B8-704532D275D8}"/>
              </a:ext>
            </a:extLst>
          </p:cNvPr>
          <p:cNvSpPr>
            <a:spLocks noGrp="1"/>
          </p:cNvSpPr>
          <p:nvPr>
            <p:ph type="sldNum" sz="quarter" idx="12"/>
          </p:nvPr>
        </p:nvSpPr>
        <p:spPr/>
        <p:txBody>
          <a:bodyPr/>
          <a:lstStyle/>
          <a:p>
            <a:fld id="{7B252BF6-6A9C-D04A-BBE8-37A07D64A1C3}" type="slidenum">
              <a:rPr lang="en-US" smtClean="0"/>
              <a:t>‹#›</a:t>
            </a:fld>
            <a:endParaRPr lang="en-US"/>
          </a:p>
        </p:txBody>
      </p:sp>
    </p:spTree>
    <p:extLst>
      <p:ext uri="{BB962C8B-B14F-4D97-AF65-F5344CB8AC3E}">
        <p14:creationId xmlns:p14="http://schemas.microsoft.com/office/powerpoint/2010/main" val="1012104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FB85D-520A-BD48-A297-F7A9EDDB9380}"/>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2A2093CD-6667-AD4E-93F7-F3B21EF98B7C}"/>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55DCED6C-F32A-6A44-B857-EBD308B3E75E}"/>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36F4EDF9-2E61-C346-AEC1-C5515D5109D5}"/>
              </a:ext>
            </a:extLst>
          </p:cNvPr>
          <p:cNvSpPr>
            <a:spLocks noGrp="1"/>
          </p:cNvSpPr>
          <p:nvPr>
            <p:ph type="dt" sz="half" idx="10"/>
          </p:nvPr>
        </p:nvSpPr>
        <p:spPr/>
        <p:txBody>
          <a:bodyPr/>
          <a:lstStyle/>
          <a:p>
            <a:fld id="{CBAFDF68-DD51-514E-B179-E22080947065}" type="datetime1">
              <a:rPr lang="en-CA" smtClean="0"/>
              <a:t>2020-10-31</a:t>
            </a:fld>
            <a:endParaRPr lang="en-US"/>
          </a:p>
        </p:txBody>
      </p:sp>
      <p:sp>
        <p:nvSpPr>
          <p:cNvPr id="6" name="Footer Placeholder 5">
            <a:extLst>
              <a:ext uri="{FF2B5EF4-FFF2-40B4-BE49-F238E27FC236}">
                <a16:creationId xmlns:a16="http://schemas.microsoft.com/office/drawing/2014/main" id="{908F289B-5706-A047-960A-6FDB1750F2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612078-4758-934E-BFE9-86E98A44EE91}"/>
              </a:ext>
            </a:extLst>
          </p:cNvPr>
          <p:cNvSpPr>
            <a:spLocks noGrp="1"/>
          </p:cNvSpPr>
          <p:nvPr>
            <p:ph type="sldNum" sz="quarter" idx="12"/>
          </p:nvPr>
        </p:nvSpPr>
        <p:spPr/>
        <p:txBody>
          <a:bodyPr/>
          <a:lstStyle/>
          <a:p>
            <a:fld id="{7B252BF6-6A9C-D04A-BBE8-37A07D64A1C3}" type="slidenum">
              <a:rPr lang="en-US" smtClean="0"/>
              <a:t>‹#›</a:t>
            </a:fld>
            <a:endParaRPr lang="en-US"/>
          </a:p>
        </p:txBody>
      </p:sp>
    </p:spTree>
    <p:extLst>
      <p:ext uri="{BB962C8B-B14F-4D97-AF65-F5344CB8AC3E}">
        <p14:creationId xmlns:p14="http://schemas.microsoft.com/office/powerpoint/2010/main" val="2723025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5FBF36-3AE9-6F4F-9D44-FDF1EDE69171}"/>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B7433E42-24FB-9E4C-A197-FBE95A39782A}"/>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A9F3E4-CCFD-A546-BD98-34B6A6B34CAC}"/>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b="0" i="0">
                <a:solidFill>
                  <a:schemeClr val="tx1">
                    <a:tint val="75000"/>
                  </a:schemeClr>
                </a:solidFill>
                <a:latin typeface="Calibri" panose="020F0502020204030204" pitchFamily="34" charset="0"/>
              </a:defRPr>
            </a:lvl1pPr>
          </a:lstStyle>
          <a:p>
            <a:fld id="{CFB5B512-1C0B-5F4A-B1D8-07EED328189A}" type="datetime1">
              <a:rPr lang="en-CA" smtClean="0"/>
              <a:t>2020-10-31</a:t>
            </a:fld>
            <a:endParaRPr lang="en-US" dirty="0"/>
          </a:p>
        </p:txBody>
      </p:sp>
      <p:sp>
        <p:nvSpPr>
          <p:cNvPr id="5" name="Footer Placeholder 4">
            <a:extLst>
              <a:ext uri="{FF2B5EF4-FFF2-40B4-BE49-F238E27FC236}">
                <a16:creationId xmlns:a16="http://schemas.microsoft.com/office/drawing/2014/main" id="{E88AAA39-D2DE-7B4A-BB24-AAC6C28B6F7B}"/>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b="0" i="0">
                <a:solidFill>
                  <a:schemeClr val="tx1">
                    <a:tint val="75000"/>
                  </a:schemeClr>
                </a:solidFill>
                <a:latin typeface="Calibri" panose="020F0502020204030204" pitchFamily="34" charset="0"/>
              </a:defRPr>
            </a:lvl1pPr>
          </a:lstStyle>
          <a:p>
            <a:endParaRPr lang="en-US" dirty="0"/>
          </a:p>
        </p:txBody>
      </p:sp>
      <p:sp>
        <p:nvSpPr>
          <p:cNvPr id="6" name="Slide Number Placeholder 5">
            <a:extLst>
              <a:ext uri="{FF2B5EF4-FFF2-40B4-BE49-F238E27FC236}">
                <a16:creationId xmlns:a16="http://schemas.microsoft.com/office/drawing/2014/main" id="{5E61F2AD-686E-E445-9758-B74AC410CE64}"/>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b="0" i="0">
                <a:solidFill>
                  <a:schemeClr val="tx1">
                    <a:tint val="75000"/>
                  </a:schemeClr>
                </a:solidFill>
                <a:latin typeface="Calibri" panose="020F0502020204030204" pitchFamily="34" charset="0"/>
              </a:defRPr>
            </a:lvl1pPr>
          </a:lstStyle>
          <a:p>
            <a:fld id="{7B252BF6-6A9C-D04A-BBE8-37A07D64A1C3}" type="slidenum">
              <a:rPr lang="en-US" smtClean="0"/>
              <a:pPr/>
              <a:t>‹#›</a:t>
            </a:fld>
            <a:endParaRPr lang="en-US" dirty="0"/>
          </a:p>
        </p:txBody>
      </p:sp>
    </p:spTree>
    <p:extLst>
      <p:ext uri="{BB962C8B-B14F-4D97-AF65-F5344CB8AC3E}">
        <p14:creationId xmlns:p14="http://schemas.microsoft.com/office/powerpoint/2010/main" val="131213171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ctrTitle"/>
          </p:nvPr>
        </p:nvSpPr>
        <p:spPr>
          <a:prstGeom prst="rect">
            <a:avLst/>
          </a:prstGeom>
          <a:noFill/>
          <a:ln>
            <a:noFill/>
          </a:ln>
        </p:spPr>
        <p:txBody>
          <a:bodyPr vert="horz" wrap="square" lIns="68569" tIns="34275" rIns="68569" bIns="34275" numCol="1" anchor="ctr" anchorCtr="0" compatLnSpc="1">
            <a:prstTxWarp prst="textNoShape">
              <a:avLst/>
            </a:prstTxWarp>
            <a:noAutofit/>
          </a:bodyPr>
          <a:lstStyle/>
          <a:p>
            <a:pPr>
              <a:spcBef>
                <a:spcPts val="0"/>
              </a:spcBef>
            </a:pPr>
            <a:r>
              <a:rPr lang="en-US" dirty="0">
                <a:solidFill>
                  <a:schemeClr val="dk1"/>
                </a:solidFill>
                <a:latin typeface="Calibri"/>
                <a:ea typeface="Calibri"/>
                <a:cs typeface="Calibri"/>
                <a:sym typeface="Calibri"/>
              </a:rPr>
              <a:t>Intermediate Representation</a:t>
            </a:r>
          </a:p>
        </p:txBody>
      </p:sp>
      <p:sp>
        <p:nvSpPr>
          <p:cNvPr id="204" name="Shape 204"/>
          <p:cNvSpPr txBox="1">
            <a:spLocks noGrp="1"/>
          </p:cNvSpPr>
          <p:nvPr>
            <p:ph type="subTitle" idx="1"/>
          </p:nvPr>
        </p:nvSpPr>
        <p:spPr>
          <a:prstGeom prst="rect">
            <a:avLst/>
          </a:prstGeom>
          <a:noFill/>
          <a:ln>
            <a:noFill/>
          </a:ln>
        </p:spPr>
        <p:txBody>
          <a:bodyPr vert="horz" wrap="square" lIns="68569" tIns="34275" rIns="68569" bIns="34275" numCol="1" anchor="t" anchorCtr="0" compatLnSpc="1">
            <a:prstTxWarp prst="textNoShape">
              <a:avLst/>
            </a:prstTxWarp>
            <a:noAutofit/>
          </a:bodyPr>
          <a:lstStyle/>
          <a:p>
            <a:pPr>
              <a:spcBef>
                <a:spcPts val="0"/>
              </a:spcBef>
              <a:spcAft>
                <a:spcPts val="0"/>
              </a:spcAft>
              <a:buClr>
                <a:srgbClr val="888888"/>
              </a:buClr>
              <a:buSzPct val="25000"/>
            </a:pPr>
            <a:r>
              <a:rPr lang="en-US">
                <a:solidFill>
                  <a:srgbClr val="888888"/>
                </a:solidFill>
                <a:latin typeface="Calibri"/>
                <a:ea typeface="Calibri"/>
                <a:cs typeface="Calibri"/>
                <a:sym typeface="Calibri"/>
              </a:rPr>
              <a:t>CMPT 379: Compilers</a:t>
            </a:r>
          </a:p>
          <a:p>
            <a:pPr>
              <a:spcBef>
                <a:spcPts val="480"/>
              </a:spcBef>
              <a:buClr>
                <a:srgbClr val="888888"/>
              </a:buClr>
              <a:buSzPct val="25000"/>
            </a:pPr>
            <a:r>
              <a:rPr lang="en-US">
                <a:solidFill>
                  <a:srgbClr val="888888"/>
                </a:solidFill>
                <a:latin typeface="Calibri"/>
                <a:ea typeface="Calibri"/>
                <a:cs typeface="Calibri"/>
                <a:sym typeface="Calibri"/>
              </a:rPr>
              <a:t>Instructor: Anoop Sarkar</a:t>
            </a:r>
          </a:p>
          <a:p>
            <a:pPr>
              <a:spcBef>
                <a:spcPts val="480"/>
              </a:spcBef>
              <a:buClr>
                <a:srgbClr val="888888"/>
              </a:buClr>
              <a:buSzPct val="25000"/>
            </a:pPr>
            <a:r>
              <a:rPr lang="en-US" sz="1800">
                <a:solidFill>
                  <a:srgbClr val="888888"/>
                </a:solidFill>
                <a:latin typeface="Calibri"/>
                <a:ea typeface="Calibri"/>
                <a:cs typeface="Calibri"/>
                <a:sym typeface="Calibri"/>
              </a:rPr>
              <a:t>anoopsarkar.github.io/compilers-class</a:t>
            </a:r>
          </a:p>
        </p:txBody>
      </p:sp>
      <p:sp>
        <p:nvSpPr>
          <p:cNvPr id="205" name="Shape 205"/>
          <p:cNvSpPr/>
          <p:nvPr/>
        </p:nvSpPr>
        <p:spPr>
          <a:xfrm>
            <a:off x="8028384" y="267494"/>
            <a:ext cx="648072" cy="383175"/>
          </a:xfrm>
          <a:prstGeom prst="roundRect">
            <a:avLst>
              <a:gd name="adj" fmla="val 16667"/>
            </a:avLst>
          </a:prstGeom>
          <a:solidFill>
            <a:schemeClr val="accent4">
              <a:lumMod val="60000"/>
              <a:lumOff val="40000"/>
            </a:schemeClr>
          </a:solidFill>
          <a:ln w="9525" cap="flat" cmpd="sng">
            <a:solidFill>
              <a:srgbClr val="000000"/>
            </a:solidFill>
            <a:prstDash val="solid"/>
            <a:round/>
            <a:headEnd type="none" w="med" len="med"/>
            <a:tailEnd type="none" w="med" len="med"/>
          </a:ln>
        </p:spPr>
        <p:txBody>
          <a:bodyPr lIns="68569" tIns="34275" rIns="68569" bIns="34275" anchor="t" anchorCtr="0">
            <a:noAutofit/>
          </a:bodyPr>
          <a:lstStyle/>
          <a:p>
            <a:pPr algn="ctr">
              <a:spcBef>
                <a:spcPts val="0"/>
              </a:spcBef>
              <a:buClr>
                <a:schemeClr val="dk1"/>
              </a:buClr>
              <a:buSzPct val="25000"/>
            </a:pPr>
            <a:r>
              <a:rPr lang="en-US" sz="1800" dirty="0">
                <a:solidFill>
                  <a:schemeClr val="dk1"/>
                </a:solidFill>
                <a:latin typeface="Calibri"/>
                <a:ea typeface="Calibri"/>
                <a:cs typeface="Calibri"/>
                <a:sym typeface="Calibri"/>
              </a:rPr>
              <a:t>IR</a:t>
            </a:r>
          </a:p>
        </p:txBody>
      </p:sp>
    </p:spTree>
    <p:extLst>
      <p:ext uri="{BB962C8B-B14F-4D97-AF65-F5344CB8AC3E}">
        <p14:creationId xmlns:p14="http://schemas.microsoft.com/office/powerpoint/2010/main" val="3633112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r>
              <a:rPr lang="en-US"/>
              <a:t>Short-circuiting Booleans</a:t>
            </a:r>
          </a:p>
        </p:txBody>
      </p:sp>
      <p:sp>
        <p:nvSpPr>
          <p:cNvPr id="156675" name="Rectangle 3"/>
          <p:cNvSpPr>
            <a:spLocks noGrp="1" noChangeArrowheads="1"/>
          </p:cNvSpPr>
          <p:nvPr>
            <p:ph sz="half" idx="1"/>
          </p:nvPr>
        </p:nvSpPr>
        <p:spPr/>
        <p:txBody>
          <a:bodyPr>
            <a:normAutofit fontScale="92500" lnSpcReduction="10000"/>
          </a:bodyPr>
          <a:lstStyle/>
          <a:p>
            <a:r>
              <a:rPr lang="en-US" dirty="0"/>
              <a:t>More complex if statements:</a:t>
            </a:r>
          </a:p>
          <a:p>
            <a:pPr lvl="1"/>
            <a:r>
              <a:rPr lang="en-US" dirty="0"/>
              <a:t>if (a or b and not c) { … }</a:t>
            </a:r>
          </a:p>
          <a:p>
            <a:r>
              <a:rPr lang="en-US" dirty="0"/>
              <a:t>Typical sequence:</a:t>
            </a:r>
          </a:p>
          <a:p>
            <a:pPr lvl="1">
              <a:buFontTx/>
              <a:buNone/>
            </a:pPr>
            <a:r>
              <a:rPr lang="en-US" dirty="0"/>
              <a:t>t1 = not c</a:t>
            </a:r>
          </a:p>
          <a:p>
            <a:pPr lvl="1">
              <a:buFontTx/>
              <a:buNone/>
            </a:pPr>
            <a:r>
              <a:rPr lang="en-US" dirty="0"/>
              <a:t>t2 = b and t1</a:t>
            </a:r>
          </a:p>
          <a:p>
            <a:pPr lvl="1">
              <a:buFontTx/>
              <a:buNone/>
            </a:pPr>
            <a:r>
              <a:rPr lang="en-US" dirty="0"/>
              <a:t>t3 = a or t2</a:t>
            </a:r>
          </a:p>
        </p:txBody>
      </p:sp>
      <p:sp>
        <p:nvSpPr>
          <p:cNvPr id="156676" name="Rectangle 4"/>
          <p:cNvSpPr>
            <a:spLocks noGrp="1" noChangeArrowheads="1"/>
          </p:cNvSpPr>
          <p:nvPr>
            <p:ph sz="half" idx="2"/>
          </p:nvPr>
        </p:nvSpPr>
        <p:spPr/>
        <p:txBody>
          <a:bodyPr>
            <a:normAutofit fontScale="92500" lnSpcReduction="10000"/>
          </a:bodyPr>
          <a:lstStyle/>
          <a:p>
            <a:pPr>
              <a:lnSpc>
                <a:spcPct val="90000"/>
              </a:lnSpc>
            </a:pPr>
            <a:r>
              <a:rPr lang="en-US" dirty="0"/>
              <a:t>Short-circuit is possible in this case:</a:t>
            </a:r>
          </a:p>
          <a:p>
            <a:pPr lvl="1">
              <a:lnSpc>
                <a:spcPct val="90000"/>
              </a:lnSpc>
            </a:pPr>
            <a:r>
              <a:rPr lang="en-US" dirty="0"/>
              <a:t>if (a and b and c) { … }</a:t>
            </a:r>
          </a:p>
          <a:p>
            <a:pPr>
              <a:lnSpc>
                <a:spcPct val="90000"/>
              </a:lnSpc>
            </a:pPr>
            <a:r>
              <a:rPr lang="en-US" dirty="0"/>
              <a:t>Short-circuit sequence:</a:t>
            </a:r>
          </a:p>
          <a:p>
            <a:pPr lvl="1">
              <a:lnSpc>
                <a:spcPct val="90000"/>
              </a:lnSpc>
              <a:buFontTx/>
              <a:buNone/>
            </a:pPr>
            <a:r>
              <a:rPr lang="en-US" dirty="0"/>
              <a:t>t1 = a</a:t>
            </a:r>
          </a:p>
          <a:p>
            <a:pPr lvl="1">
              <a:lnSpc>
                <a:spcPct val="90000"/>
              </a:lnSpc>
              <a:buFontTx/>
              <a:buNone/>
            </a:pPr>
            <a:r>
              <a:rPr lang="en-US" dirty="0"/>
              <a:t>if t1 </a:t>
            </a:r>
            <a:r>
              <a:rPr lang="en-US" dirty="0" err="1"/>
              <a:t>goto</a:t>
            </a:r>
            <a:r>
              <a:rPr lang="en-US" dirty="0"/>
              <a:t> L0 /* </a:t>
            </a:r>
            <a:r>
              <a:rPr lang="en-US" dirty="0" err="1"/>
              <a:t>sckt</a:t>
            </a:r>
            <a:r>
              <a:rPr lang="en-US" dirty="0"/>
              <a:t> */</a:t>
            </a:r>
          </a:p>
          <a:p>
            <a:pPr lvl="1">
              <a:lnSpc>
                <a:spcPct val="90000"/>
              </a:lnSpc>
              <a:buFontTx/>
              <a:buNone/>
            </a:pPr>
            <a:r>
              <a:rPr lang="en-US" dirty="0" err="1"/>
              <a:t>goto</a:t>
            </a:r>
            <a:r>
              <a:rPr lang="en-US" dirty="0"/>
              <a:t> L4</a:t>
            </a:r>
          </a:p>
          <a:p>
            <a:pPr lvl="1">
              <a:lnSpc>
                <a:spcPct val="90000"/>
              </a:lnSpc>
              <a:buFontTx/>
              <a:buNone/>
            </a:pPr>
            <a:r>
              <a:rPr lang="en-US" dirty="0"/>
              <a:t>L0: t2 = b</a:t>
            </a:r>
          </a:p>
          <a:p>
            <a:pPr lvl="1">
              <a:lnSpc>
                <a:spcPct val="90000"/>
              </a:lnSpc>
              <a:buFontTx/>
              <a:buNone/>
            </a:pPr>
            <a:r>
              <a:rPr lang="en-US" dirty="0"/>
              <a:t>if t2 </a:t>
            </a:r>
            <a:r>
              <a:rPr lang="en-US" dirty="0" err="1"/>
              <a:t>goto</a:t>
            </a:r>
            <a:r>
              <a:rPr lang="en-US" dirty="0"/>
              <a:t> L1</a:t>
            </a:r>
          </a:p>
          <a:p>
            <a:pPr lvl="1">
              <a:lnSpc>
                <a:spcPct val="90000"/>
              </a:lnSpc>
              <a:buFontTx/>
              <a:buNone/>
            </a:pPr>
            <a:r>
              <a:rPr lang="en-US" dirty="0" err="1"/>
              <a:t>goto</a:t>
            </a:r>
            <a:r>
              <a:rPr lang="en-US" dirty="0"/>
              <a:t> L4</a:t>
            </a:r>
          </a:p>
          <a:p>
            <a:pPr lvl="1">
              <a:lnSpc>
                <a:spcPct val="90000"/>
              </a:lnSpc>
              <a:buFontTx/>
              <a:buNone/>
            </a:pPr>
            <a:r>
              <a:rPr lang="en-US" dirty="0"/>
              <a:t>L1: t3 = c </a:t>
            </a:r>
          </a:p>
          <a:p>
            <a:pPr lvl="1">
              <a:lnSpc>
                <a:spcPct val="90000"/>
              </a:lnSpc>
              <a:buNone/>
            </a:pPr>
            <a:r>
              <a:rPr lang="en-US" dirty="0"/>
              <a:t>…</a:t>
            </a:r>
          </a:p>
          <a:p>
            <a:pPr lvl="1">
              <a:lnSpc>
                <a:spcPct val="90000"/>
              </a:lnSpc>
              <a:buFontTx/>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body" sz="half" idx="4294967295"/>
          </p:nvPr>
        </p:nvSpPr>
        <p:spPr>
          <a:xfrm>
            <a:off x="395536" y="483518"/>
            <a:ext cx="3028950" cy="1800200"/>
          </a:xfrm>
        </p:spPr>
        <p:txBody>
          <a:bodyPr/>
          <a:lstStyle/>
          <a:p>
            <a:pPr>
              <a:buFontTx/>
              <a:buNone/>
            </a:pPr>
            <a:r>
              <a:rPr lang="en-US" sz="1800" b="1" dirty="0"/>
              <a:t>void main() {</a:t>
            </a:r>
          </a:p>
          <a:p>
            <a:pPr>
              <a:buFontTx/>
              <a:buNone/>
            </a:pPr>
            <a:r>
              <a:rPr lang="en-US" sz="1800" b="1" dirty="0"/>
              <a:t>    int i;</a:t>
            </a:r>
          </a:p>
          <a:p>
            <a:pPr>
              <a:buFontTx/>
              <a:buNone/>
            </a:pPr>
            <a:r>
              <a:rPr lang="en-US" sz="1800" b="1" dirty="0"/>
              <a:t>    </a:t>
            </a:r>
            <a:r>
              <a:rPr lang="en-US" sz="1800" b="1" dirty="0">
                <a:solidFill>
                  <a:srgbClr val="990000"/>
                </a:solidFill>
              </a:rPr>
              <a:t>for (i = 0; i &lt; 10; i = i + 1)</a:t>
            </a:r>
          </a:p>
          <a:p>
            <a:pPr>
              <a:buFontTx/>
              <a:buNone/>
            </a:pPr>
            <a:r>
              <a:rPr lang="en-US" sz="1800" b="1" dirty="0">
                <a:solidFill>
                  <a:srgbClr val="990000"/>
                </a:solidFill>
              </a:rPr>
              <a:t>        print(i);</a:t>
            </a:r>
          </a:p>
          <a:p>
            <a:pPr>
              <a:buFontTx/>
              <a:buNone/>
            </a:pPr>
            <a:r>
              <a:rPr lang="en-US" sz="1800" b="1" dirty="0"/>
              <a:t>}</a:t>
            </a:r>
          </a:p>
        </p:txBody>
      </p:sp>
      <p:sp>
        <p:nvSpPr>
          <p:cNvPr id="158723" name="Rectangle 3"/>
          <p:cNvSpPr>
            <a:spLocks noGrp="1" noChangeArrowheads="1"/>
          </p:cNvSpPr>
          <p:nvPr>
            <p:ph type="body" sz="half" idx="4294967295"/>
          </p:nvPr>
        </p:nvSpPr>
        <p:spPr>
          <a:xfrm>
            <a:off x="4860032" y="339502"/>
            <a:ext cx="2686050" cy="4514850"/>
          </a:xfrm>
        </p:spPr>
        <p:txBody>
          <a:bodyPr>
            <a:normAutofit fontScale="92500" lnSpcReduction="20000"/>
          </a:bodyPr>
          <a:lstStyle/>
          <a:p>
            <a:pPr>
              <a:lnSpc>
                <a:spcPct val="90000"/>
              </a:lnSpc>
              <a:buFontTx/>
              <a:buNone/>
            </a:pPr>
            <a:r>
              <a:rPr lang="en-US" sz="1800" b="1" dirty="0"/>
              <a:t>main:</a:t>
            </a:r>
          </a:p>
          <a:p>
            <a:pPr>
              <a:lnSpc>
                <a:spcPct val="90000"/>
              </a:lnSpc>
              <a:buFontTx/>
              <a:buNone/>
            </a:pPr>
            <a:r>
              <a:rPr lang="en-US" sz="1800" b="1" dirty="0">
                <a:solidFill>
                  <a:srgbClr val="990000"/>
                </a:solidFill>
              </a:rPr>
              <a:t>        t0 = 0</a:t>
            </a:r>
          </a:p>
          <a:p>
            <a:pPr>
              <a:lnSpc>
                <a:spcPct val="90000"/>
              </a:lnSpc>
              <a:buFontTx/>
              <a:buNone/>
            </a:pPr>
            <a:r>
              <a:rPr lang="en-US" sz="1800" b="1" dirty="0">
                <a:solidFill>
                  <a:srgbClr val="990000"/>
                </a:solidFill>
              </a:rPr>
              <a:t>        </a:t>
            </a:r>
            <a:r>
              <a:rPr lang="en-US" sz="1800" b="1" dirty="0" err="1">
                <a:solidFill>
                  <a:srgbClr val="990000"/>
                </a:solidFill>
              </a:rPr>
              <a:t>i</a:t>
            </a:r>
            <a:r>
              <a:rPr lang="en-US" sz="1800" b="1" dirty="0">
                <a:solidFill>
                  <a:srgbClr val="990000"/>
                </a:solidFill>
              </a:rPr>
              <a:t> = t0</a:t>
            </a:r>
          </a:p>
          <a:p>
            <a:pPr>
              <a:lnSpc>
                <a:spcPct val="90000"/>
              </a:lnSpc>
              <a:buFontTx/>
              <a:buNone/>
            </a:pPr>
            <a:r>
              <a:rPr lang="en-US" sz="1800" b="1" dirty="0">
                <a:solidFill>
                  <a:srgbClr val="990000"/>
                </a:solidFill>
              </a:rPr>
              <a:t>L0:</a:t>
            </a:r>
          </a:p>
          <a:p>
            <a:pPr>
              <a:lnSpc>
                <a:spcPct val="90000"/>
              </a:lnSpc>
              <a:buFontTx/>
              <a:buNone/>
            </a:pPr>
            <a:r>
              <a:rPr lang="en-US" sz="1800" b="1" dirty="0">
                <a:solidFill>
                  <a:srgbClr val="990000"/>
                </a:solidFill>
              </a:rPr>
              <a:t>        t1 = 10</a:t>
            </a:r>
          </a:p>
          <a:p>
            <a:pPr>
              <a:lnSpc>
                <a:spcPct val="90000"/>
              </a:lnSpc>
              <a:buFontTx/>
              <a:buNone/>
            </a:pPr>
            <a:r>
              <a:rPr lang="en-US" sz="1800" b="1" dirty="0">
                <a:solidFill>
                  <a:srgbClr val="990000"/>
                </a:solidFill>
              </a:rPr>
              <a:t>        t2 = </a:t>
            </a:r>
            <a:r>
              <a:rPr lang="en-US" sz="1800" b="1" dirty="0" err="1">
                <a:solidFill>
                  <a:srgbClr val="990000"/>
                </a:solidFill>
              </a:rPr>
              <a:t>i</a:t>
            </a:r>
            <a:r>
              <a:rPr lang="en-US" sz="1800" b="1" dirty="0">
                <a:solidFill>
                  <a:srgbClr val="990000"/>
                </a:solidFill>
              </a:rPr>
              <a:t> &lt; t1</a:t>
            </a:r>
          </a:p>
          <a:p>
            <a:pPr>
              <a:lnSpc>
                <a:spcPct val="90000"/>
              </a:lnSpc>
              <a:buFontTx/>
              <a:buNone/>
            </a:pPr>
            <a:r>
              <a:rPr lang="en-US" sz="1800" b="1" dirty="0">
                <a:solidFill>
                  <a:srgbClr val="990000"/>
                </a:solidFill>
              </a:rPr>
              <a:t>        </a:t>
            </a:r>
            <a:r>
              <a:rPr lang="en-US" sz="1800" b="1" dirty="0" err="1">
                <a:solidFill>
                  <a:srgbClr val="990000"/>
                </a:solidFill>
              </a:rPr>
              <a:t>ifFalse</a:t>
            </a:r>
            <a:r>
              <a:rPr lang="en-US" sz="1800" b="1" dirty="0">
                <a:solidFill>
                  <a:srgbClr val="990000"/>
                </a:solidFill>
              </a:rPr>
              <a:t> t2 </a:t>
            </a:r>
            <a:r>
              <a:rPr lang="en-US" sz="1800" b="1" dirty="0" err="1">
                <a:solidFill>
                  <a:srgbClr val="990000"/>
                </a:solidFill>
              </a:rPr>
              <a:t>goto</a:t>
            </a:r>
            <a:r>
              <a:rPr lang="en-US" sz="1800" b="1" dirty="0">
                <a:solidFill>
                  <a:srgbClr val="990000"/>
                </a:solidFill>
              </a:rPr>
              <a:t> L1</a:t>
            </a:r>
          </a:p>
          <a:p>
            <a:pPr>
              <a:lnSpc>
                <a:spcPct val="90000"/>
              </a:lnSpc>
              <a:buFontTx/>
              <a:buNone/>
            </a:pPr>
            <a:r>
              <a:rPr lang="en-US" sz="1800" b="1" dirty="0">
                <a:solidFill>
                  <a:srgbClr val="990000"/>
                </a:solidFill>
              </a:rPr>
              <a:t>        </a:t>
            </a:r>
            <a:r>
              <a:rPr lang="en-US" sz="1800" b="1" dirty="0" err="1">
                <a:solidFill>
                  <a:srgbClr val="990000"/>
                </a:solidFill>
              </a:rPr>
              <a:t>param</a:t>
            </a:r>
            <a:r>
              <a:rPr lang="en-US" sz="1800" b="1" dirty="0">
                <a:solidFill>
                  <a:srgbClr val="990000"/>
                </a:solidFill>
              </a:rPr>
              <a:t> </a:t>
            </a:r>
            <a:r>
              <a:rPr lang="en-US" sz="1800" b="1" dirty="0" err="1">
                <a:solidFill>
                  <a:srgbClr val="990000"/>
                </a:solidFill>
              </a:rPr>
              <a:t>i</a:t>
            </a:r>
            <a:r>
              <a:rPr lang="en-US" sz="1800" b="1" dirty="0">
                <a:solidFill>
                  <a:srgbClr val="990000"/>
                </a:solidFill>
              </a:rPr>
              <a:t>, 1</a:t>
            </a:r>
          </a:p>
          <a:p>
            <a:pPr>
              <a:lnSpc>
                <a:spcPct val="90000"/>
              </a:lnSpc>
              <a:buFontTx/>
              <a:buNone/>
            </a:pPr>
            <a:r>
              <a:rPr lang="en-US" sz="1800" b="1" dirty="0">
                <a:solidFill>
                  <a:srgbClr val="990000"/>
                </a:solidFill>
              </a:rPr>
              <a:t>        call </a:t>
            </a:r>
            <a:r>
              <a:rPr lang="en-US" sz="1800" b="1" dirty="0" err="1">
                <a:solidFill>
                  <a:srgbClr val="990000"/>
                </a:solidFill>
              </a:rPr>
              <a:t>PrintInt</a:t>
            </a:r>
            <a:r>
              <a:rPr lang="en-US" sz="1800" b="1" dirty="0">
                <a:solidFill>
                  <a:srgbClr val="990000"/>
                </a:solidFill>
              </a:rPr>
              <a:t>, 1</a:t>
            </a:r>
          </a:p>
          <a:p>
            <a:pPr>
              <a:lnSpc>
                <a:spcPct val="90000"/>
              </a:lnSpc>
              <a:buFontTx/>
              <a:buNone/>
            </a:pPr>
            <a:r>
              <a:rPr lang="en-US" sz="1800" b="1" dirty="0">
                <a:solidFill>
                  <a:srgbClr val="990000"/>
                </a:solidFill>
              </a:rPr>
              <a:t>        t3 = 1</a:t>
            </a:r>
          </a:p>
          <a:p>
            <a:pPr>
              <a:lnSpc>
                <a:spcPct val="90000"/>
              </a:lnSpc>
              <a:buFontTx/>
              <a:buNone/>
            </a:pPr>
            <a:r>
              <a:rPr lang="en-US" sz="1800" b="1" dirty="0">
                <a:solidFill>
                  <a:srgbClr val="990000"/>
                </a:solidFill>
              </a:rPr>
              <a:t>        t4 = </a:t>
            </a:r>
            <a:r>
              <a:rPr lang="en-US" sz="1800" b="1" dirty="0" err="1">
                <a:solidFill>
                  <a:srgbClr val="990000"/>
                </a:solidFill>
              </a:rPr>
              <a:t>i</a:t>
            </a:r>
            <a:r>
              <a:rPr lang="en-US" sz="1800" b="1" dirty="0">
                <a:solidFill>
                  <a:srgbClr val="990000"/>
                </a:solidFill>
              </a:rPr>
              <a:t> + t3</a:t>
            </a:r>
          </a:p>
          <a:p>
            <a:pPr>
              <a:lnSpc>
                <a:spcPct val="90000"/>
              </a:lnSpc>
              <a:buFontTx/>
              <a:buNone/>
            </a:pPr>
            <a:r>
              <a:rPr lang="en-US" sz="1800" b="1" dirty="0">
                <a:solidFill>
                  <a:srgbClr val="990000"/>
                </a:solidFill>
              </a:rPr>
              <a:t>        </a:t>
            </a:r>
            <a:r>
              <a:rPr lang="en-US" sz="1800" b="1" dirty="0" err="1">
                <a:solidFill>
                  <a:srgbClr val="990000"/>
                </a:solidFill>
              </a:rPr>
              <a:t>i</a:t>
            </a:r>
            <a:r>
              <a:rPr lang="en-US" sz="1800" b="1" dirty="0">
                <a:solidFill>
                  <a:srgbClr val="990000"/>
                </a:solidFill>
              </a:rPr>
              <a:t> = t4</a:t>
            </a:r>
          </a:p>
          <a:p>
            <a:pPr>
              <a:lnSpc>
                <a:spcPct val="90000"/>
              </a:lnSpc>
              <a:buFontTx/>
              <a:buNone/>
            </a:pPr>
            <a:r>
              <a:rPr lang="en-US" sz="1800" b="1" dirty="0">
                <a:solidFill>
                  <a:srgbClr val="990000"/>
                </a:solidFill>
              </a:rPr>
              <a:t>        </a:t>
            </a:r>
            <a:r>
              <a:rPr lang="en-US" sz="1800" b="1" dirty="0" err="1">
                <a:solidFill>
                  <a:srgbClr val="990000"/>
                </a:solidFill>
              </a:rPr>
              <a:t>goto</a:t>
            </a:r>
            <a:r>
              <a:rPr lang="en-US" sz="1800" b="1" dirty="0">
                <a:solidFill>
                  <a:srgbClr val="990000"/>
                </a:solidFill>
              </a:rPr>
              <a:t> L0</a:t>
            </a:r>
          </a:p>
          <a:p>
            <a:pPr>
              <a:lnSpc>
                <a:spcPct val="90000"/>
              </a:lnSpc>
              <a:buFontTx/>
              <a:buNone/>
            </a:pPr>
            <a:r>
              <a:rPr lang="en-US" sz="1800" b="1" dirty="0">
                <a:solidFill>
                  <a:srgbClr val="990000"/>
                </a:solidFill>
              </a:rPr>
              <a:t>L1:</a:t>
            </a:r>
          </a:p>
          <a:p>
            <a:pPr>
              <a:lnSpc>
                <a:spcPct val="90000"/>
              </a:lnSpc>
              <a:buFontTx/>
              <a:buNone/>
            </a:pPr>
            <a:r>
              <a:rPr lang="en-US" sz="1800" b="1" dirty="0"/>
              <a:t>        return</a:t>
            </a:r>
          </a:p>
        </p:txBody>
      </p:sp>
      <p:sp>
        <p:nvSpPr>
          <p:cNvPr id="158724" name="Text Box 4"/>
          <p:cNvSpPr txBox="1">
            <a:spLocks noChangeArrowheads="1"/>
          </p:cNvSpPr>
          <p:nvPr/>
        </p:nvSpPr>
        <p:spPr bwMode="auto">
          <a:xfrm>
            <a:off x="1473994" y="2663429"/>
            <a:ext cx="2662908" cy="830997"/>
          </a:xfrm>
          <a:prstGeom prst="rect">
            <a:avLst/>
          </a:prstGeom>
          <a:solidFill>
            <a:schemeClr val="accent5">
              <a:lumMod val="40000"/>
              <a:lumOff val="60000"/>
            </a:schemeClr>
          </a:solidFill>
          <a:ln w="9525">
            <a:solidFill>
              <a:schemeClr val="tx1"/>
            </a:solidFill>
            <a:miter lim="800000"/>
            <a:headEnd/>
            <a:tailEnd/>
          </a:ln>
          <a:effectLst/>
        </p:spPr>
        <p:txBody>
          <a:bodyPr wrap="none">
            <a:prstTxWarp prst="textNoShape">
              <a:avLst/>
            </a:prstTxWarp>
            <a:spAutoFit/>
          </a:bodyPr>
          <a:lstStyle/>
          <a:p>
            <a:r>
              <a:rPr lang="en-US" dirty="0">
                <a:latin typeface="Calibri" panose="020F0502020204030204" pitchFamily="34" charset="0"/>
              </a:rPr>
              <a:t>More Control Flow:</a:t>
            </a:r>
          </a:p>
          <a:p>
            <a:r>
              <a:rPr lang="en-US" dirty="0">
                <a:latin typeface="Calibri" panose="020F0502020204030204" pitchFamily="34" charset="0"/>
              </a:rPr>
              <a:t>for loops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r>
              <a:rPr lang="en-US"/>
              <a:t>Translation of Expressions</a:t>
            </a:r>
          </a:p>
        </p:txBody>
      </p:sp>
      <p:sp>
        <p:nvSpPr>
          <p:cNvPr id="162819" name="Rectangle 3"/>
          <p:cNvSpPr>
            <a:spLocks noGrp="1" noChangeArrowheads="1"/>
          </p:cNvSpPr>
          <p:nvPr>
            <p:ph idx="1"/>
          </p:nvPr>
        </p:nvSpPr>
        <p:spPr/>
        <p:txBody>
          <a:bodyPr>
            <a:normAutofit/>
          </a:bodyPr>
          <a:lstStyle/>
          <a:p>
            <a:r>
              <a:rPr lang="en-US" dirty="0"/>
              <a:t>S </a:t>
            </a:r>
            <a:r>
              <a:rPr lang="en-US" dirty="0">
                <a:sym typeface="Symbol" charset="2"/>
              </a:rPr>
              <a:t> id = E</a:t>
            </a:r>
          </a:p>
          <a:p>
            <a:r>
              <a:rPr lang="en-US" dirty="0">
                <a:sym typeface="Symbol" charset="2"/>
              </a:rPr>
              <a:t>E</a:t>
            </a:r>
            <a:r>
              <a:rPr lang="en-US" dirty="0"/>
              <a:t> </a:t>
            </a:r>
            <a:r>
              <a:rPr lang="en-US" dirty="0">
                <a:sym typeface="Symbol" charset="2"/>
              </a:rPr>
              <a:t> E + E</a:t>
            </a:r>
          </a:p>
          <a:p>
            <a:r>
              <a:rPr lang="en-US" dirty="0">
                <a:sym typeface="Symbol" charset="2"/>
              </a:rPr>
              <a:t>E</a:t>
            </a:r>
            <a:r>
              <a:rPr lang="en-US" dirty="0"/>
              <a:t> </a:t>
            </a:r>
            <a:r>
              <a:rPr lang="en-US" dirty="0">
                <a:sym typeface="Symbol" charset="2"/>
              </a:rPr>
              <a:t> - E</a:t>
            </a:r>
          </a:p>
          <a:p>
            <a:r>
              <a:rPr lang="en-US" dirty="0">
                <a:sym typeface="Symbol" charset="2"/>
              </a:rPr>
              <a:t>E</a:t>
            </a:r>
            <a:r>
              <a:rPr lang="en-US" dirty="0"/>
              <a:t> </a:t>
            </a:r>
            <a:r>
              <a:rPr lang="en-US" dirty="0">
                <a:sym typeface="Symbol" charset="2"/>
              </a:rPr>
              <a:t> ( E )</a:t>
            </a:r>
          </a:p>
          <a:p>
            <a:r>
              <a:rPr lang="en-US" dirty="0">
                <a:sym typeface="Symbol" charset="2"/>
              </a:rPr>
              <a:t>E</a:t>
            </a:r>
            <a:r>
              <a:rPr lang="en-US" dirty="0"/>
              <a:t> </a:t>
            </a:r>
            <a:r>
              <a:rPr lang="en-US" dirty="0">
                <a:sym typeface="Symbol" charset="2"/>
              </a:rPr>
              <a:t> id</a:t>
            </a:r>
          </a:p>
        </p:txBody>
      </p:sp>
      <p:sp>
        <p:nvSpPr>
          <p:cNvPr id="162820" name="Rectangle 4"/>
          <p:cNvSpPr>
            <a:spLocks noGrp="1" noChangeArrowheads="1"/>
          </p:cNvSpPr>
          <p:nvPr>
            <p:ph sz="half" idx="4294967295"/>
          </p:nvPr>
        </p:nvSpPr>
        <p:spPr>
          <a:xfrm>
            <a:off x="2267744" y="1419622"/>
            <a:ext cx="6624736" cy="2304256"/>
          </a:xfrm>
        </p:spPr>
        <p:txBody>
          <a:bodyPr>
            <a:normAutofit/>
          </a:bodyPr>
          <a:lstStyle/>
          <a:p>
            <a:r>
              <a:rPr lang="en-US" sz="1800" dirty="0"/>
              <a:t>$$.code = </a:t>
            </a:r>
            <a:r>
              <a:rPr lang="en-US" sz="1800" dirty="0" err="1"/>
              <a:t>concat</a:t>
            </a:r>
            <a:r>
              <a:rPr lang="en-US" sz="1800" dirty="0"/>
              <a:t>($3.code, $1.lexeme = $3.addr)</a:t>
            </a:r>
          </a:p>
          <a:p>
            <a:r>
              <a:rPr lang="en-US" sz="1800" dirty="0"/>
              <a:t>$$.</a:t>
            </a:r>
            <a:r>
              <a:rPr lang="en-US" sz="1800" dirty="0" err="1"/>
              <a:t>addr</a:t>
            </a:r>
            <a:r>
              <a:rPr lang="en-US" sz="1800" dirty="0"/>
              <a:t> = new Temp(); $$.code = </a:t>
            </a:r>
            <a:r>
              <a:rPr lang="en-US" sz="1800" dirty="0" err="1"/>
              <a:t>concat</a:t>
            </a:r>
            <a:r>
              <a:rPr lang="en-US" sz="1800" dirty="0"/>
              <a:t>($1.code, $3.code, $$.</a:t>
            </a:r>
            <a:r>
              <a:rPr lang="en-US" sz="1800" dirty="0" err="1"/>
              <a:t>addr</a:t>
            </a:r>
            <a:r>
              <a:rPr lang="en-US" sz="1800" dirty="0"/>
              <a:t> = $1.addr + $3.addr)</a:t>
            </a:r>
            <a:endParaRPr lang="en-US" dirty="0"/>
          </a:p>
          <a:p>
            <a:r>
              <a:rPr lang="en-US" sz="1800" dirty="0"/>
              <a:t>$$.</a:t>
            </a:r>
            <a:r>
              <a:rPr lang="en-US" sz="1800" dirty="0" err="1"/>
              <a:t>addr</a:t>
            </a:r>
            <a:r>
              <a:rPr lang="en-US" sz="1800" dirty="0"/>
              <a:t> = new Temp(); $$.code = </a:t>
            </a:r>
            <a:r>
              <a:rPr lang="en-US" sz="1800" dirty="0" err="1"/>
              <a:t>concat</a:t>
            </a:r>
            <a:r>
              <a:rPr lang="en-US" sz="1800" dirty="0"/>
              <a:t>($2.code, $$.</a:t>
            </a:r>
            <a:r>
              <a:rPr lang="en-US" sz="1800" dirty="0" err="1"/>
              <a:t>addr</a:t>
            </a:r>
            <a:r>
              <a:rPr lang="en-US" sz="1800" dirty="0"/>
              <a:t> = - $2.addr)</a:t>
            </a:r>
          </a:p>
          <a:p>
            <a:r>
              <a:rPr lang="en-US" sz="1800" dirty="0"/>
              <a:t>$$.</a:t>
            </a:r>
            <a:r>
              <a:rPr lang="en-US" sz="1800" dirty="0" err="1"/>
              <a:t>addr</a:t>
            </a:r>
            <a:r>
              <a:rPr lang="en-US" sz="1800" dirty="0"/>
              <a:t> = $2.addr; $$.code = $2.code</a:t>
            </a:r>
          </a:p>
          <a:p>
            <a:r>
              <a:rPr lang="en-US" sz="1800" dirty="0"/>
              <a:t>$$.</a:t>
            </a:r>
            <a:r>
              <a:rPr lang="en-US" sz="1800" dirty="0" err="1"/>
              <a:t>addr</a:t>
            </a:r>
            <a:r>
              <a:rPr lang="en-US" sz="1800" dirty="0"/>
              <a:t> = </a:t>
            </a:r>
            <a:r>
              <a:rPr lang="en-US" sz="1800" dirty="0" err="1"/>
              <a:t>symtbl</a:t>
            </a:r>
            <a:r>
              <a:rPr lang="en-US" sz="1800" dirty="0"/>
              <a:t>($1.lexeme); $$.code = ‘’</a:t>
            </a:r>
          </a:p>
        </p:txBody>
      </p:sp>
      <p:sp>
        <p:nvSpPr>
          <p:cNvPr id="7" name="AutoShape 9"/>
          <p:cNvSpPr>
            <a:spLocks noChangeArrowheads="1"/>
          </p:cNvSpPr>
          <p:nvPr/>
        </p:nvSpPr>
        <p:spPr bwMode="auto">
          <a:xfrm>
            <a:off x="4860032" y="987574"/>
            <a:ext cx="1350150" cy="276876"/>
          </a:xfrm>
          <a:prstGeom prst="wedgeRectCallout">
            <a:avLst>
              <a:gd name="adj1" fmla="val -9830"/>
              <a:gd name="adj2" fmla="val 118294"/>
            </a:avLst>
          </a:prstGeom>
          <a:solidFill>
            <a:schemeClr val="accent5">
              <a:lumMod val="40000"/>
              <a:lumOff val="60000"/>
            </a:schemeClr>
          </a:solidFill>
          <a:ln w="9525">
            <a:solidFill>
              <a:schemeClr val="tx1"/>
            </a:solidFill>
            <a:miter lim="800000"/>
            <a:headEnd/>
            <a:tailEnd/>
          </a:ln>
          <a:effectLst/>
        </p:spPr>
        <p:txBody>
          <a:bodyPr wrap="none" anchor="ctr">
            <a:prstTxWarp prst="textNoShape">
              <a:avLst/>
            </a:prstTxWarp>
          </a:bodyPr>
          <a:lstStyle/>
          <a:p>
            <a:pPr algn="ctr"/>
            <a:r>
              <a:rPr lang="en-US" sz="1500" dirty="0">
                <a:latin typeface="Calibri" panose="020F0502020204030204" pitchFamily="34" charset="0"/>
              </a:rPr>
              <a:t>symbol table</a:t>
            </a:r>
          </a:p>
        </p:txBody>
      </p:sp>
    </p:spTree>
    <p:extLst>
      <p:ext uri="{BB962C8B-B14F-4D97-AF65-F5344CB8AC3E}">
        <p14:creationId xmlns:p14="http://schemas.microsoft.com/office/powerpoint/2010/main" val="82644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28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282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2820">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2820">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282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20" grpId="0" build="p"/>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r>
              <a:rPr lang="en-US"/>
              <a:t>Backpatching in Control-Flow</a:t>
            </a:r>
          </a:p>
        </p:txBody>
      </p:sp>
      <p:sp>
        <p:nvSpPr>
          <p:cNvPr id="164867" name="Rectangle 3"/>
          <p:cNvSpPr>
            <a:spLocks noGrp="1" noChangeArrowheads="1"/>
          </p:cNvSpPr>
          <p:nvPr>
            <p:ph idx="1"/>
          </p:nvPr>
        </p:nvSpPr>
        <p:spPr/>
        <p:txBody>
          <a:bodyPr>
            <a:normAutofit/>
          </a:bodyPr>
          <a:lstStyle/>
          <a:p>
            <a:pPr>
              <a:lnSpc>
                <a:spcPct val="90000"/>
              </a:lnSpc>
            </a:pPr>
            <a:r>
              <a:rPr lang="en-US" sz="2100" dirty="0"/>
              <a:t>Implementing the translations can be done in one or two passes</a:t>
            </a:r>
          </a:p>
          <a:p>
            <a:pPr>
              <a:lnSpc>
                <a:spcPct val="90000"/>
              </a:lnSpc>
            </a:pPr>
            <a:r>
              <a:rPr lang="en-US" sz="2100" dirty="0"/>
              <a:t>The difficulty with code generation in one pass is that we may not know the target label for jump statements </a:t>
            </a:r>
          </a:p>
          <a:p>
            <a:pPr>
              <a:lnSpc>
                <a:spcPct val="90000"/>
              </a:lnSpc>
            </a:pPr>
            <a:r>
              <a:rPr lang="en-US" sz="2100" i="1" dirty="0" err="1"/>
              <a:t>Backpatching</a:t>
            </a:r>
            <a:r>
              <a:rPr lang="en-US" sz="2100" dirty="0"/>
              <a:t> allows one pass code generation</a:t>
            </a:r>
          </a:p>
          <a:p>
            <a:pPr lvl="1">
              <a:lnSpc>
                <a:spcPct val="90000"/>
              </a:lnSpc>
            </a:pPr>
            <a:r>
              <a:rPr lang="en-US" sz="1800" dirty="0"/>
              <a:t>Generate jump statements with the empty targets (temporarily unspecified)</a:t>
            </a:r>
          </a:p>
          <a:p>
            <a:pPr lvl="1">
              <a:lnSpc>
                <a:spcPct val="90000"/>
              </a:lnSpc>
            </a:pPr>
            <a:r>
              <a:rPr lang="en-US" sz="1800" dirty="0"/>
              <a:t>Put each of these statements into a list</a:t>
            </a:r>
          </a:p>
          <a:p>
            <a:pPr lvl="1">
              <a:lnSpc>
                <a:spcPct val="90000"/>
              </a:lnSpc>
            </a:pPr>
            <a:r>
              <a:rPr lang="en-US" sz="1800" dirty="0"/>
              <a:t>When the target is known, fill the proper labels in the jump statements (</a:t>
            </a:r>
            <a:r>
              <a:rPr lang="en-US" sz="1800" dirty="0" err="1"/>
              <a:t>backpatching</a:t>
            </a:r>
            <a:r>
              <a:rPr lang="en-US" sz="18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48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48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486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486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486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48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a:t>Backpatching</a:t>
            </a:r>
            <a:endParaRPr lang="en-CA" dirty="0"/>
          </a:p>
        </p:txBody>
      </p:sp>
      <p:sp>
        <p:nvSpPr>
          <p:cNvPr id="3" name="Content Placeholder 2"/>
          <p:cNvSpPr>
            <a:spLocks noGrp="1"/>
          </p:cNvSpPr>
          <p:nvPr>
            <p:ph idx="1"/>
          </p:nvPr>
        </p:nvSpPr>
        <p:spPr/>
        <p:txBody>
          <a:bodyPr>
            <a:normAutofit fontScale="77500" lnSpcReduction="20000"/>
          </a:bodyPr>
          <a:lstStyle/>
          <a:p>
            <a:r>
              <a:rPr lang="en-US" altLang="en-US" sz="1800" dirty="0"/>
              <a:t>If (a &lt; b) then </a:t>
            </a:r>
            <a:r>
              <a:rPr lang="en-US" altLang="en-US" sz="1800" dirty="0" err="1"/>
              <a:t>i</a:t>
            </a:r>
            <a:r>
              <a:rPr lang="en-US" altLang="en-US" sz="1800" dirty="0"/>
              <a:t> = i+1; else j = i+1;</a:t>
            </a:r>
          </a:p>
          <a:p>
            <a:pPr lvl="3" eaLnBrk="1" hangingPunct="1">
              <a:buFontTx/>
              <a:buNone/>
            </a:pPr>
            <a:r>
              <a:rPr lang="en-US" altLang="en-US" sz="1650" dirty="0"/>
              <a:t> 99:   t0 = a &lt; b</a:t>
            </a:r>
          </a:p>
          <a:p>
            <a:pPr lvl="3" eaLnBrk="1" hangingPunct="1">
              <a:buFontTx/>
              <a:buNone/>
            </a:pPr>
            <a:r>
              <a:rPr lang="en-US" altLang="en-US" sz="1650" dirty="0"/>
              <a:t>100:   if t0  </a:t>
            </a:r>
            <a:r>
              <a:rPr lang="en-US" altLang="en-US" sz="1650" dirty="0" err="1"/>
              <a:t>goto</a:t>
            </a:r>
            <a:r>
              <a:rPr lang="en-US" altLang="en-US" sz="1650" dirty="0"/>
              <a:t> 102</a:t>
            </a:r>
          </a:p>
          <a:p>
            <a:pPr lvl="3" eaLnBrk="1" hangingPunct="1">
              <a:buFontTx/>
              <a:buNone/>
            </a:pPr>
            <a:r>
              <a:rPr lang="en-US" altLang="en-US" sz="1650" dirty="0"/>
              <a:t>101:   </a:t>
            </a:r>
            <a:r>
              <a:rPr lang="en-US" altLang="en-US" sz="1650" dirty="0" err="1"/>
              <a:t>goto</a:t>
            </a:r>
            <a:r>
              <a:rPr lang="en-US" altLang="en-US" sz="1650" dirty="0"/>
              <a:t> ???</a:t>
            </a:r>
          </a:p>
          <a:p>
            <a:pPr lvl="3" eaLnBrk="1" hangingPunct="1">
              <a:buFontTx/>
              <a:buNone/>
            </a:pPr>
            <a:r>
              <a:rPr lang="en-US" altLang="en-US" sz="1650" dirty="0"/>
              <a:t>102:   t1 = 1</a:t>
            </a:r>
          </a:p>
          <a:p>
            <a:pPr lvl="3" eaLnBrk="1" hangingPunct="1">
              <a:buFontTx/>
              <a:buNone/>
            </a:pPr>
            <a:r>
              <a:rPr lang="en-US" altLang="en-US" sz="1650" dirty="0"/>
              <a:t>103:   t2 = i + t1</a:t>
            </a:r>
          </a:p>
          <a:p>
            <a:pPr lvl="3" eaLnBrk="1" hangingPunct="1">
              <a:buFontTx/>
              <a:buNone/>
            </a:pPr>
            <a:r>
              <a:rPr lang="en-US" altLang="en-US" sz="1650" dirty="0"/>
              <a:t>104:   </a:t>
            </a:r>
            <a:r>
              <a:rPr lang="en-US" altLang="en-US" sz="1650" dirty="0" err="1"/>
              <a:t>i</a:t>
            </a:r>
            <a:r>
              <a:rPr lang="en-US" altLang="en-US" sz="1650" dirty="0"/>
              <a:t> = t2</a:t>
            </a:r>
          </a:p>
          <a:p>
            <a:pPr lvl="3" eaLnBrk="1" hangingPunct="1">
              <a:buFontTx/>
              <a:buNone/>
            </a:pPr>
            <a:r>
              <a:rPr lang="en-US" altLang="en-US" sz="1650" dirty="0"/>
              <a:t>105:   </a:t>
            </a:r>
            <a:r>
              <a:rPr lang="en-US" altLang="en-US" sz="1650" dirty="0" err="1"/>
              <a:t>goto</a:t>
            </a:r>
            <a:r>
              <a:rPr lang="en-US" altLang="en-US" sz="1650" dirty="0"/>
              <a:t> ???</a:t>
            </a:r>
          </a:p>
          <a:p>
            <a:pPr lvl="3" eaLnBrk="1" hangingPunct="1">
              <a:buFontTx/>
              <a:buNone/>
            </a:pPr>
            <a:r>
              <a:rPr lang="en-US" altLang="en-US" sz="1650" dirty="0"/>
              <a:t>106:   t1 = 1</a:t>
            </a:r>
          </a:p>
          <a:p>
            <a:pPr lvl="3" eaLnBrk="1" hangingPunct="1">
              <a:buFontTx/>
              <a:buNone/>
            </a:pPr>
            <a:r>
              <a:rPr lang="en-US" altLang="en-US" sz="1650" dirty="0"/>
              <a:t>107:   t2 = i+t1</a:t>
            </a:r>
          </a:p>
          <a:p>
            <a:pPr lvl="3" eaLnBrk="1" hangingPunct="1">
              <a:buFontTx/>
              <a:buNone/>
            </a:pPr>
            <a:r>
              <a:rPr lang="en-US" altLang="en-US" sz="1650" dirty="0"/>
              <a:t>108:   j = t2</a:t>
            </a:r>
          </a:p>
          <a:p>
            <a:pPr lvl="3" eaLnBrk="1" hangingPunct="1">
              <a:buFontTx/>
              <a:buNone/>
            </a:pPr>
            <a:r>
              <a:rPr lang="en-US" altLang="en-US" sz="1650" dirty="0"/>
              <a:t>109:</a:t>
            </a:r>
            <a:endParaRPr lang="en-CA" sz="1650" dirty="0"/>
          </a:p>
        </p:txBody>
      </p:sp>
      <p:sp>
        <p:nvSpPr>
          <p:cNvPr id="7" name="AutoShape 6"/>
          <p:cNvSpPr>
            <a:spLocks noChangeArrowheads="1"/>
          </p:cNvSpPr>
          <p:nvPr/>
        </p:nvSpPr>
        <p:spPr bwMode="auto">
          <a:xfrm>
            <a:off x="3419872" y="2283718"/>
            <a:ext cx="1028700" cy="400050"/>
          </a:xfrm>
          <a:prstGeom prst="wedgeRectCallout">
            <a:avLst>
              <a:gd name="adj1" fmla="val -102083"/>
              <a:gd name="adj2" fmla="val -48514"/>
            </a:avLst>
          </a:prstGeom>
          <a:solidFill>
            <a:schemeClr val="accent5">
              <a:lumMod val="40000"/>
              <a:lumOff val="60000"/>
            </a:schemeClr>
          </a:solidFill>
          <a:ln w="9525">
            <a:solidFill>
              <a:schemeClr val="tx1"/>
            </a:solidFill>
            <a:miter lim="800000"/>
            <a:headEnd/>
            <a:tailEnd/>
          </a:ln>
          <a:effectLst/>
        </p:spPr>
        <p:txBody>
          <a:bodyPr wrap="none" anchor="ctr">
            <a:prstTxWarp prst="textNoShape">
              <a:avLst/>
            </a:prstTxWarp>
          </a:bodyPr>
          <a:lstStyle/>
          <a:p>
            <a:pPr algn="ctr"/>
            <a:r>
              <a:rPr lang="en-US" dirty="0" err="1">
                <a:latin typeface="Calibri" panose="020F0502020204030204" pitchFamily="34" charset="0"/>
              </a:rPr>
              <a:t>falselist</a:t>
            </a:r>
            <a:endParaRPr lang="en-US" sz="1800" dirty="0">
              <a:latin typeface="Calibri" panose="020F0502020204030204" pitchFamily="34" charset="0"/>
            </a:endParaRPr>
          </a:p>
        </p:txBody>
      </p:sp>
      <p:sp>
        <p:nvSpPr>
          <p:cNvPr id="8" name="Rectangle 7"/>
          <p:cNvSpPr/>
          <p:nvPr/>
        </p:nvSpPr>
        <p:spPr>
          <a:xfrm>
            <a:off x="4572000" y="2715766"/>
            <a:ext cx="2303836" cy="646331"/>
          </a:xfrm>
          <a:prstGeom prst="rect">
            <a:avLst/>
          </a:prstGeom>
        </p:spPr>
        <p:txBody>
          <a:bodyPr wrap="none">
            <a:spAutoFit/>
          </a:bodyPr>
          <a:lstStyle/>
          <a:p>
            <a:r>
              <a:rPr lang="en-US" sz="1800" dirty="0" err="1">
                <a:latin typeface="Calibri" panose="020F0502020204030204" pitchFamily="34" charset="0"/>
              </a:rPr>
              <a:t>backpatch</a:t>
            </a:r>
            <a:r>
              <a:rPr lang="en-US" sz="1800" dirty="0">
                <a:latin typeface="Calibri" panose="020F0502020204030204" pitchFamily="34" charset="0"/>
              </a:rPr>
              <a:t>({101}, 106)</a:t>
            </a:r>
          </a:p>
          <a:p>
            <a:r>
              <a:rPr lang="en-US" sz="1800" dirty="0" err="1">
                <a:latin typeface="Calibri" panose="020F0502020204030204" pitchFamily="34" charset="0"/>
              </a:rPr>
              <a:t>backpatch</a:t>
            </a:r>
            <a:r>
              <a:rPr lang="en-US" sz="1800" dirty="0">
                <a:latin typeface="Calibri" panose="020F0502020204030204" pitchFamily="34" charset="0"/>
              </a:rPr>
              <a:t>({105}, 109)</a:t>
            </a:r>
            <a:endParaRPr lang="en-CA" sz="1800" dirty="0">
              <a:latin typeface="Calibri" panose="020F0502020204030204" pitchFamily="34" charset="0"/>
            </a:endParaRPr>
          </a:p>
        </p:txBody>
      </p:sp>
      <p:sp>
        <p:nvSpPr>
          <p:cNvPr id="9" name="AutoShape 6"/>
          <p:cNvSpPr>
            <a:spLocks noChangeArrowheads="1"/>
          </p:cNvSpPr>
          <p:nvPr/>
        </p:nvSpPr>
        <p:spPr bwMode="auto">
          <a:xfrm>
            <a:off x="3419872" y="3363838"/>
            <a:ext cx="1028700" cy="400050"/>
          </a:xfrm>
          <a:prstGeom prst="wedgeRectCallout">
            <a:avLst>
              <a:gd name="adj1" fmla="val -102083"/>
              <a:gd name="adj2" fmla="val -48514"/>
            </a:avLst>
          </a:prstGeom>
          <a:solidFill>
            <a:schemeClr val="accent5">
              <a:lumMod val="40000"/>
              <a:lumOff val="60000"/>
            </a:schemeClr>
          </a:solidFill>
          <a:ln w="9525">
            <a:solidFill>
              <a:schemeClr val="tx1"/>
            </a:solidFill>
            <a:miter lim="800000"/>
            <a:headEnd/>
            <a:tailEnd/>
          </a:ln>
          <a:effectLst/>
        </p:spPr>
        <p:txBody>
          <a:bodyPr wrap="none" anchor="ctr">
            <a:prstTxWarp prst="textNoShape">
              <a:avLst/>
            </a:prstTxWarp>
          </a:bodyPr>
          <a:lstStyle/>
          <a:p>
            <a:pPr algn="ctr"/>
            <a:r>
              <a:rPr lang="en-US" dirty="0" err="1">
                <a:latin typeface="Calibri" panose="020F0502020204030204" pitchFamily="34" charset="0"/>
              </a:rPr>
              <a:t>nextlist</a:t>
            </a:r>
            <a:endParaRPr lang="en-US" sz="1800" dirty="0">
              <a:latin typeface="Calibri" panose="020F0502020204030204" pitchFamily="34" charset="0"/>
            </a:endParaRPr>
          </a:p>
        </p:txBody>
      </p:sp>
    </p:spTree>
    <p:extLst>
      <p:ext uri="{BB962C8B-B14F-4D97-AF65-F5344CB8AC3E}">
        <p14:creationId xmlns:p14="http://schemas.microsoft.com/office/powerpoint/2010/main" val="1769693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lstStyle/>
          <a:p>
            <a:r>
              <a:rPr lang="en-US"/>
              <a:t>Backpatching</a:t>
            </a:r>
          </a:p>
        </p:txBody>
      </p:sp>
      <p:sp>
        <p:nvSpPr>
          <p:cNvPr id="174083" name="Rectangle 3"/>
          <p:cNvSpPr>
            <a:spLocks noGrp="1" noChangeArrowheads="1"/>
          </p:cNvSpPr>
          <p:nvPr>
            <p:ph idx="1"/>
          </p:nvPr>
        </p:nvSpPr>
        <p:spPr/>
        <p:txBody>
          <a:bodyPr>
            <a:normAutofit/>
          </a:bodyPr>
          <a:lstStyle/>
          <a:p>
            <a:r>
              <a:rPr lang="en-US" sz="2100" dirty="0"/>
              <a:t>We maintain a list of statements that need patching by future statements</a:t>
            </a:r>
          </a:p>
          <a:p>
            <a:r>
              <a:rPr lang="en-US" sz="2100" dirty="0"/>
              <a:t>Three lists are maintained: </a:t>
            </a:r>
          </a:p>
          <a:p>
            <a:pPr lvl="1"/>
            <a:r>
              <a:rPr lang="en-US" sz="1800" dirty="0" err="1"/>
              <a:t>truelist</a:t>
            </a:r>
            <a:r>
              <a:rPr lang="en-US" sz="1800" dirty="0"/>
              <a:t>: for targets when evaluation is true</a:t>
            </a:r>
          </a:p>
          <a:p>
            <a:pPr lvl="1"/>
            <a:r>
              <a:rPr lang="en-US" sz="1800" dirty="0" err="1"/>
              <a:t>falselist</a:t>
            </a:r>
            <a:r>
              <a:rPr lang="en-US" sz="1800" dirty="0"/>
              <a:t>: for targets when evaluation is false</a:t>
            </a:r>
          </a:p>
          <a:p>
            <a:pPr lvl="1"/>
            <a:r>
              <a:rPr lang="en-US" sz="1800" dirty="0" err="1"/>
              <a:t>nextlist</a:t>
            </a:r>
            <a:r>
              <a:rPr lang="en-US" sz="1800" dirty="0"/>
              <a:t>: the statement that ends the block</a:t>
            </a:r>
          </a:p>
          <a:p>
            <a:r>
              <a:rPr lang="en-US" sz="2100" dirty="0"/>
              <a:t>These lists can be implemented as a synthesized attribute</a:t>
            </a:r>
          </a:p>
          <a:p>
            <a:pPr lvl="1"/>
            <a:r>
              <a:rPr lang="en-US" sz="1800" dirty="0"/>
              <a:t>Using marker non-terminals</a:t>
            </a:r>
          </a:p>
        </p:txBody>
      </p:sp>
    </p:spTree>
    <p:extLst>
      <p:ext uri="{BB962C8B-B14F-4D97-AF65-F5344CB8AC3E}">
        <p14:creationId xmlns:p14="http://schemas.microsoft.com/office/powerpoint/2010/main" val="226394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0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08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408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408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408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408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408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bwMode="auto">
          <a:xfrm>
            <a:off x="251520" y="267494"/>
            <a:ext cx="4428492" cy="4680520"/>
          </a:xfrm>
          <a:prstGeom prst="rect">
            <a:avLst/>
          </a:prstGeom>
          <a:noFill/>
          <a:ln w="9525">
            <a:noFill/>
            <a:miter lim="800000"/>
            <a:headEnd/>
            <a:tailEnd/>
          </a:ln>
          <a:effectLst/>
        </p:spPr>
        <p:txBody>
          <a:bodyPr vert="horz" wrap="square" lIns="68580" tIns="34290" rIns="68580" bIns="3429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Candara"/>
                <a:ea typeface="+mn-ea"/>
                <a:cs typeface="Candara"/>
              </a:defRPr>
            </a:lvl1pPr>
            <a:lvl2pPr marL="742950" indent="-285750" algn="l" rtl="0" fontAlgn="base">
              <a:spcBef>
                <a:spcPct val="20000"/>
              </a:spcBef>
              <a:spcAft>
                <a:spcPct val="0"/>
              </a:spcAft>
              <a:buChar char="–"/>
              <a:defRPr sz="2800">
                <a:solidFill>
                  <a:schemeClr val="tx1"/>
                </a:solidFill>
                <a:latin typeface="Candara"/>
                <a:ea typeface="ＭＳ Ｐゴシック" charset="-128"/>
                <a:cs typeface="Candara"/>
              </a:defRPr>
            </a:lvl2pPr>
            <a:lvl3pPr marL="1143000" indent="-228600" algn="l" rtl="0" fontAlgn="base">
              <a:spcBef>
                <a:spcPct val="20000"/>
              </a:spcBef>
              <a:spcAft>
                <a:spcPct val="0"/>
              </a:spcAft>
              <a:buChar char="•"/>
              <a:defRPr sz="2400">
                <a:solidFill>
                  <a:schemeClr val="tx1"/>
                </a:solidFill>
                <a:latin typeface="Candara"/>
                <a:ea typeface="ＭＳ Ｐゴシック" charset="-128"/>
                <a:cs typeface="Candara"/>
              </a:defRPr>
            </a:lvl3pPr>
            <a:lvl4pPr marL="1600200" indent="-228600" algn="l" rtl="0" fontAlgn="base">
              <a:spcBef>
                <a:spcPct val="20000"/>
              </a:spcBef>
              <a:spcAft>
                <a:spcPct val="0"/>
              </a:spcAft>
              <a:buChar char="–"/>
              <a:defRPr sz="2000">
                <a:solidFill>
                  <a:schemeClr val="tx1"/>
                </a:solidFill>
                <a:latin typeface="Candara"/>
                <a:ea typeface="ＭＳ Ｐゴシック" charset="-128"/>
                <a:cs typeface="Candara"/>
              </a:defRPr>
            </a:lvl4pPr>
            <a:lvl5pPr marL="2057400" indent="-228600" algn="l" rtl="0" fontAlgn="base">
              <a:spcBef>
                <a:spcPct val="20000"/>
              </a:spcBef>
              <a:spcAft>
                <a:spcPct val="0"/>
              </a:spcAft>
              <a:buChar char="»"/>
              <a:defRPr sz="2000">
                <a:solidFill>
                  <a:schemeClr val="tx1"/>
                </a:solidFill>
                <a:latin typeface="Candara"/>
                <a:ea typeface="ＭＳ Ｐゴシック" charset="-128"/>
                <a:cs typeface="Candara"/>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eaLnBrk="1" hangingPunct="1"/>
            <a:r>
              <a:rPr lang="en-US" sz="1800" kern="0" dirty="0">
                <a:latin typeface="Calibri" panose="020F0502020204030204" pitchFamily="34" charset="0"/>
                <a:cs typeface="Calibri" panose="020F0502020204030204" pitchFamily="34" charset="0"/>
              </a:rPr>
              <a:t>S </a:t>
            </a:r>
            <a:r>
              <a:rPr lang="en-US" sz="1800" kern="0" dirty="0">
                <a:latin typeface="Calibri" panose="020F0502020204030204" pitchFamily="34" charset="0"/>
                <a:cs typeface="Calibri" panose="020F0502020204030204" pitchFamily="34" charset="0"/>
                <a:sym typeface="Symbol" charset="2"/>
              </a:rPr>
              <a:t> if ‘(‘ B ’)’ M  block</a:t>
            </a:r>
          </a:p>
          <a:p>
            <a:pPr marL="0" indent="0" eaLnBrk="1" hangingPunct="1">
              <a:buNone/>
            </a:pPr>
            <a:r>
              <a:rPr lang="en-US" sz="2100" kern="0" dirty="0">
                <a:latin typeface="Calibri" panose="020F0502020204030204" pitchFamily="34" charset="0"/>
                <a:cs typeface="Calibri" panose="020F0502020204030204" pitchFamily="34" charset="0"/>
                <a:sym typeface="Symbol" charset="2"/>
              </a:rPr>
              <a:t>   </a:t>
            </a:r>
            <a:r>
              <a:rPr lang="en-US" sz="1500" kern="0" dirty="0">
                <a:latin typeface="Calibri" panose="020F0502020204030204" pitchFamily="34" charset="0"/>
                <a:cs typeface="Calibri" panose="020F0502020204030204" pitchFamily="34" charset="0"/>
                <a:sym typeface="Symbol" charset="2"/>
              </a:rPr>
              <a:t>{</a:t>
            </a:r>
            <a:r>
              <a:rPr lang="en-US" sz="1500" kern="0" dirty="0" err="1">
                <a:latin typeface="Calibri" panose="020F0502020204030204" pitchFamily="34" charset="0"/>
                <a:cs typeface="Calibri" panose="020F0502020204030204" pitchFamily="34" charset="0"/>
                <a:sym typeface="Symbol" charset="2"/>
              </a:rPr>
              <a:t>backpatch</a:t>
            </a:r>
            <a:r>
              <a:rPr lang="en-US" sz="1500" kern="0" dirty="0">
                <a:latin typeface="Calibri" panose="020F0502020204030204" pitchFamily="34" charset="0"/>
                <a:cs typeface="Calibri" panose="020F0502020204030204" pitchFamily="34" charset="0"/>
                <a:sym typeface="Symbol" charset="2"/>
              </a:rPr>
              <a:t>(</a:t>
            </a:r>
            <a:r>
              <a:rPr lang="en-US" sz="1500" kern="0" dirty="0" err="1">
                <a:latin typeface="Calibri" panose="020F0502020204030204" pitchFamily="34" charset="0"/>
                <a:cs typeface="Calibri" panose="020F0502020204030204" pitchFamily="34" charset="0"/>
                <a:sym typeface="Symbol" charset="2"/>
              </a:rPr>
              <a:t>B.truelist</a:t>
            </a:r>
            <a:r>
              <a:rPr lang="en-US" sz="1500" kern="0" dirty="0">
                <a:latin typeface="Calibri" panose="020F0502020204030204" pitchFamily="34" charset="0"/>
                <a:cs typeface="Calibri" panose="020F0502020204030204" pitchFamily="34" charset="0"/>
                <a:sym typeface="Symbol" charset="2"/>
              </a:rPr>
              <a:t>, </a:t>
            </a:r>
            <a:r>
              <a:rPr lang="en-US" sz="1500" kern="0" dirty="0" err="1">
                <a:latin typeface="Calibri" panose="020F0502020204030204" pitchFamily="34" charset="0"/>
                <a:cs typeface="Calibri" panose="020F0502020204030204" pitchFamily="34" charset="0"/>
                <a:sym typeface="Symbol" charset="2"/>
              </a:rPr>
              <a:t>M.instr</a:t>
            </a:r>
            <a:r>
              <a:rPr lang="en-US" sz="1500" kern="0" dirty="0">
                <a:latin typeface="Calibri" panose="020F0502020204030204" pitchFamily="34" charset="0"/>
                <a:cs typeface="Calibri" panose="020F0502020204030204" pitchFamily="34" charset="0"/>
                <a:sym typeface="Symbol" charset="2"/>
              </a:rPr>
              <a:t>);</a:t>
            </a:r>
          </a:p>
          <a:p>
            <a:pPr marL="0" indent="0" eaLnBrk="1" hangingPunct="1">
              <a:buNone/>
            </a:pPr>
            <a:r>
              <a:rPr lang="en-US" sz="1500" kern="0" dirty="0">
                <a:latin typeface="Calibri" panose="020F0502020204030204" pitchFamily="34" charset="0"/>
                <a:cs typeface="Calibri" panose="020F0502020204030204" pitchFamily="34" charset="0"/>
                <a:sym typeface="Symbol" charset="2"/>
              </a:rPr>
              <a:t>     </a:t>
            </a:r>
            <a:r>
              <a:rPr lang="en-US" sz="1500" kern="0" dirty="0" err="1">
                <a:latin typeface="Calibri" panose="020F0502020204030204" pitchFamily="34" charset="0"/>
                <a:cs typeface="Calibri" panose="020F0502020204030204" pitchFamily="34" charset="0"/>
                <a:sym typeface="Symbol" charset="2"/>
              </a:rPr>
              <a:t>S.nextlist</a:t>
            </a:r>
            <a:r>
              <a:rPr lang="en-US" sz="1500" kern="0" dirty="0">
                <a:latin typeface="Calibri" panose="020F0502020204030204" pitchFamily="34" charset="0"/>
                <a:cs typeface="Calibri" panose="020F0502020204030204" pitchFamily="34" charset="0"/>
                <a:sym typeface="Symbol" charset="2"/>
              </a:rPr>
              <a:t> = merge(</a:t>
            </a:r>
            <a:r>
              <a:rPr lang="en-US" sz="1500" kern="0" dirty="0" err="1">
                <a:latin typeface="Calibri" panose="020F0502020204030204" pitchFamily="34" charset="0"/>
                <a:cs typeface="Calibri" panose="020F0502020204030204" pitchFamily="34" charset="0"/>
                <a:sym typeface="Symbol" charset="2"/>
              </a:rPr>
              <a:t>B.falselist</a:t>
            </a:r>
            <a:r>
              <a:rPr lang="en-US" sz="1500" kern="0" dirty="0">
                <a:latin typeface="Calibri" panose="020F0502020204030204" pitchFamily="34" charset="0"/>
                <a:cs typeface="Calibri" panose="020F0502020204030204" pitchFamily="34" charset="0"/>
                <a:sym typeface="Symbol" charset="2"/>
              </a:rPr>
              <a:t>, </a:t>
            </a:r>
            <a:r>
              <a:rPr lang="en-US" sz="1500" kern="0" dirty="0" err="1">
                <a:latin typeface="Calibri" panose="020F0502020204030204" pitchFamily="34" charset="0"/>
                <a:cs typeface="Calibri" panose="020F0502020204030204" pitchFamily="34" charset="0"/>
                <a:sym typeface="Symbol" charset="2"/>
              </a:rPr>
              <a:t>block.nextlist</a:t>
            </a:r>
            <a:r>
              <a:rPr lang="en-US" sz="1500" kern="0" dirty="0">
                <a:latin typeface="Calibri" panose="020F0502020204030204" pitchFamily="34" charset="0"/>
                <a:cs typeface="Calibri" panose="020F0502020204030204" pitchFamily="34" charset="0"/>
                <a:sym typeface="Symbol" charset="2"/>
              </a:rPr>
              <a:t>);}</a:t>
            </a:r>
          </a:p>
          <a:p>
            <a:pPr eaLnBrk="1" hangingPunct="1"/>
            <a:r>
              <a:rPr lang="en-US" sz="1800" kern="0" dirty="0">
                <a:latin typeface="Calibri" panose="020F0502020204030204" pitchFamily="34" charset="0"/>
                <a:cs typeface="Calibri" panose="020F0502020204030204" pitchFamily="34" charset="0"/>
                <a:sym typeface="Symbol" charset="2"/>
              </a:rPr>
              <a:t>B</a:t>
            </a:r>
            <a:r>
              <a:rPr lang="en-US" sz="1800" kern="0" dirty="0">
                <a:latin typeface="Calibri" panose="020F0502020204030204" pitchFamily="34" charset="0"/>
                <a:cs typeface="Calibri" panose="020F0502020204030204" pitchFamily="34" charset="0"/>
              </a:rPr>
              <a:t> </a:t>
            </a:r>
            <a:r>
              <a:rPr lang="en-US" sz="1800" kern="0" dirty="0">
                <a:latin typeface="Calibri" panose="020F0502020204030204" pitchFamily="34" charset="0"/>
                <a:cs typeface="Calibri" panose="020F0502020204030204" pitchFamily="34" charset="0"/>
                <a:sym typeface="Symbol" charset="2"/>
              </a:rPr>
              <a:t> E1 </a:t>
            </a:r>
            <a:r>
              <a:rPr lang="en-US" sz="1800" kern="0" dirty="0" err="1">
                <a:latin typeface="Calibri" panose="020F0502020204030204" pitchFamily="34" charset="0"/>
                <a:cs typeface="Calibri" panose="020F0502020204030204" pitchFamily="34" charset="0"/>
                <a:sym typeface="Symbol" charset="2"/>
              </a:rPr>
              <a:t>rel</a:t>
            </a:r>
            <a:r>
              <a:rPr lang="en-US" sz="1800" kern="0" dirty="0">
                <a:latin typeface="Calibri" panose="020F0502020204030204" pitchFamily="34" charset="0"/>
                <a:cs typeface="Calibri" panose="020F0502020204030204" pitchFamily="34" charset="0"/>
                <a:sym typeface="Symbol" charset="2"/>
              </a:rPr>
              <a:t> E2</a:t>
            </a:r>
          </a:p>
          <a:p>
            <a:pPr marL="0" indent="0" eaLnBrk="1" hangingPunct="1">
              <a:buNone/>
            </a:pPr>
            <a:r>
              <a:rPr lang="en-US" sz="1500" kern="0" dirty="0">
                <a:latin typeface="Calibri" panose="020F0502020204030204" pitchFamily="34" charset="0"/>
                <a:cs typeface="Calibri" panose="020F0502020204030204" pitchFamily="34" charset="0"/>
                <a:sym typeface="Symbol" charset="2"/>
              </a:rPr>
              <a:t>    {</a:t>
            </a:r>
            <a:r>
              <a:rPr lang="en-US" sz="1500" kern="0" dirty="0" err="1">
                <a:latin typeface="Calibri" panose="020F0502020204030204" pitchFamily="34" charset="0"/>
                <a:cs typeface="Calibri" panose="020F0502020204030204" pitchFamily="34" charset="0"/>
                <a:sym typeface="Symbol" charset="2"/>
              </a:rPr>
              <a:t>B.truelist</a:t>
            </a:r>
            <a:r>
              <a:rPr lang="en-US" sz="1500" kern="0" dirty="0">
                <a:latin typeface="Calibri" panose="020F0502020204030204" pitchFamily="34" charset="0"/>
                <a:cs typeface="Calibri" panose="020F0502020204030204" pitchFamily="34" charset="0"/>
                <a:sym typeface="Symbol" charset="2"/>
              </a:rPr>
              <a:t> = </a:t>
            </a:r>
            <a:r>
              <a:rPr lang="en-US" sz="1500" kern="0" dirty="0" err="1">
                <a:latin typeface="Calibri" panose="020F0502020204030204" pitchFamily="34" charset="0"/>
                <a:cs typeface="Calibri" panose="020F0502020204030204" pitchFamily="34" charset="0"/>
                <a:sym typeface="Symbol" charset="2"/>
              </a:rPr>
              <a:t>makelist</a:t>
            </a:r>
            <a:r>
              <a:rPr lang="en-US" sz="1500" kern="0" dirty="0">
                <a:latin typeface="Calibri" panose="020F0502020204030204" pitchFamily="34" charset="0"/>
                <a:cs typeface="Calibri" panose="020F0502020204030204" pitchFamily="34" charset="0"/>
                <a:sym typeface="Symbol" charset="2"/>
              </a:rPr>
              <a:t>(</a:t>
            </a:r>
            <a:r>
              <a:rPr lang="en-US" sz="1500" kern="0" dirty="0" err="1">
                <a:latin typeface="Calibri" panose="020F0502020204030204" pitchFamily="34" charset="0"/>
                <a:cs typeface="Calibri" panose="020F0502020204030204" pitchFamily="34" charset="0"/>
                <a:sym typeface="Symbol" charset="2"/>
              </a:rPr>
              <a:t>nextinstr</a:t>
            </a:r>
            <a:r>
              <a:rPr lang="en-US" sz="1500" kern="0" dirty="0">
                <a:latin typeface="Calibri" panose="020F0502020204030204" pitchFamily="34" charset="0"/>
                <a:cs typeface="Calibri" panose="020F0502020204030204" pitchFamily="34" charset="0"/>
                <a:sym typeface="Symbol" charset="2"/>
              </a:rPr>
              <a:t>);</a:t>
            </a:r>
          </a:p>
          <a:p>
            <a:pPr marL="0" indent="0" eaLnBrk="1" hangingPunct="1">
              <a:buNone/>
            </a:pPr>
            <a:r>
              <a:rPr lang="en-US" sz="1500" kern="0" dirty="0">
                <a:latin typeface="Calibri" panose="020F0502020204030204" pitchFamily="34" charset="0"/>
                <a:cs typeface="Calibri" panose="020F0502020204030204" pitchFamily="34" charset="0"/>
                <a:sym typeface="Symbol" charset="2"/>
              </a:rPr>
              <a:t>     </a:t>
            </a:r>
            <a:r>
              <a:rPr lang="en-US" sz="1500" kern="0" dirty="0" err="1">
                <a:latin typeface="Calibri" panose="020F0502020204030204" pitchFamily="34" charset="0"/>
                <a:cs typeface="Calibri" panose="020F0502020204030204" pitchFamily="34" charset="0"/>
                <a:sym typeface="Symbol" charset="2"/>
              </a:rPr>
              <a:t>B.falselist</a:t>
            </a:r>
            <a:r>
              <a:rPr lang="en-US" sz="1500" kern="0" dirty="0">
                <a:latin typeface="Calibri" panose="020F0502020204030204" pitchFamily="34" charset="0"/>
                <a:cs typeface="Calibri" panose="020F0502020204030204" pitchFamily="34" charset="0"/>
                <a:sym typeface="Symbol" charset="2"/>
              </a:rPr>
              <a:t> = </a:t>
            </a:r>
            <a:r>
              <a:rPr lang="en-US" sz="1500" kern="0" dirty="0" err="1">
                <a:latin typeface="Calibri" panose="020F0502020204030204" pitchFamily="34" charset="0"/>
                <a:cs typeface="Calibri" panose="020F0502020204030204" pitchFamily="34" charset="0"/>
                <a:sym typeface="Symbol" charset="2"/>
              </a:rPr>
              <a:t>makelist</a:t>
            </a:r>
            <a:r>
              <a:rPr lang="en-US" sz="1500" kern="0" dirty="0">
                <a:latin typeface="Calibri" panose="020F0502020204030204" pitchFamily="34" charset="0"/>
                <a:cs typeface="Calibri" panose="020F0502020204030204" pitchFamily="34" charset="0"/>
                <a:sym typeface="Symbol" charset="2"/>
              </a:rPr>
              <a:t>(nextinstr+1);</a:t>
            </a:r>
          </a:p>
          <a:p>
            <a:pPr marL="0" indent="0" eaLnBrk="1" hangingPunct="1">
              <a:buNone/>
            </a:pPr>
            <a:r>
              <a:rPr lang="en-US" sz="1500" kern="0" dirty="0">
                <a:latin typeface="Calibri" panose="020F0502020204030204" pitchFamily="34" charset="0"/>
                <a:cs typeface="Calibri" panose="020F0502020204030204" pitchFamily="34" charset="0"/>
                <a:sym typeface="Symbol" charset="2"/>
              </a:rPr>
              <a:t>      print(‘if’  E1.addr  </a:t>
            </a:r>
            <a:r>
              <a:rPr lang="en-US" sz="1500" kern="0" dirty="0" err="1">
                <a:latin typeface="Calibri" panose="020F0502020204030204" pitchFamily="34" charset="0"/>
                <a:cs typeface="Calibri" panose="020F0502020204030204" pitchFamily="34" charset="0"/>
                <a:sym typeface="Symbol" charset="2"/>
              </a:rPr>
              <a:t>rel.op</a:t>
            </a:r>
            <a:r>
              <a:rPr lang="en-US" sz="1500" kern="0" dirty="0">
                <a:latin typeface="Calibri" panose="020F0502020204030204" pitchFamily="34" charset="0"/>
                <a:cs typeface="Calibri" panose="020F0502020204030204" pitchFamily="34" charset="0"/>
                <a:sym typeface="Symbol" charset="2"/>
              </a:rPr>
              <a:t>  E2.addr  ‘</a:t>
            </a:r>
            <a:r>
              <a:rPr lang="en-US" sz="1500" kern="0" dirty="0" err="1">
                <a:latin typeface="Calibri" panose="020F0502020204030204" pitchFamily="34" charset="0"/>
                <a:cs typeface="Calibri" panose="020F0502020204030204" pitchFamily="34" charset="0"/>
                <a:sym typeface="Symbol" charset="2"/>
              </a:rPr>
              <a:t>goto</a:t>
            </a:r>
            <a:r>
              <a:rPr lang="en-US" sz="1500" kern="0" dirty="0">
                <a:latin typeface="Calibri" panose="020F0502020204030204" pitchFamily="34" charset="0"/>
                <a:cs typeface="Calibri" panose="020F0502020204030204" pitchFamily="34" charset="0"/>
                <a:sym typeface="Symbol" charset="2"/>
              </a:rPr>
              <a:t> –’);</a:t>
            </a:r>
          </a:p>
          <a:p>
            <a:pPr marL="0" indent="0" eaLnBrk="1" hangingPunct="1">
              <a:buNone/>
            </a:pPr>
            <a:r>
              <a:rPr lang="en-US" sz="1500" kern="0" dirty="0">
                <a:latin typeface="Calibri" panose="020F0502020204030204" pitchFamily="34" charset="0"/>
                <a:cs typeface="Calibri" panose="020F0502020204030204" pitchFamily="34" charset="0"/>
                <a:sym typeface="Symbol" charset="2"/>
              </a:rPr>
              <a:t>      print(‘</a:t>
            </a:r>
            <a:r>
              <a:rPr lang="en-US" sz="1500" kern="0" dirty="0" err="1">
                <a:latin typeface="Calibri" panose="020F0502020204030204" pitchFamily="34" charset="0"/>
                <a:cs typeface="Calibri" panose="020F0502020204030204" pitchFamily="34" charset="0"/>
                <a:sym typeface="Symbol" charset="2"/>
              </a:rPr>
              <a:t>goto</a:t>
            </a:r>
            <a:r>
              <a:rPr lang="en-US" sz="1500" kern="0" dirty="0">
                <a:latin typeface="Calibri" panose="020F0502020204030204" pitchFamily="34" charset="0"/>
                <a:cs typeface="Calibri" panose="020F0502020204030204" pitchFamily="34" charset="0"/>
                <a:sym typeface="Symbol" charset="2"/>
              </a:rPr>
              <a:t> –’);</a:t>
            </a:r>
          </a:p>
          <a:p>
            <a:pPr eaLnBrk="1" hangingPunct="1"/>
            <a:r>
              <a:rPr lang="en-US" sz="1800" kern="0" dirty="0">
                <a:latin typeface="Calibri" panose="020F0502020204030204" pitchFamily="34" charset="0"/>
                <a:cs typeface="Calibri" panose="020F0502020204030204" pitchFamily="34" charset="0"/>
                <a:sym typeface="Symbol" charset="2"/>
              </a:rPr>
              <a:t>B</a:t>
            </a:r>
            <a:r>
              <a:rPr lang="en-US" sz="1800" kern="0" dirty="0">
                <a:latin typeface="Calibri" panose="020F0502020204030204" pitchFamily="34" charset="0"/>
                <a:cs typeface="Calibri" panose="020F0502020204030204" pitchFamily="34" charset="0"/>
              </a:rPr>
              <a:t> </a:t>
            </a:r>
            <a:r>
              <a:rPr lang="en-US" sz="1800" kern="0" dirty="0">
                <a:latin typeface="Calibri" panose="020F0502020204030204" pitchFamily="34" charset="0"/>
                <a:cs typeface="Calibri" panose="020F0502020204030204" pitchFamily="34" charset="0"/>
                <a:sym typeface="Symbol" charset="2"/>
              </a:rPr>
              <a:t> true</a:t>
            </a:r>
          </a:p>
          <a:p>
            <a:pPr marL="0" indent="0" eaLnBrk="1" hangingPunct="1">
              <a:buNone/>
            </a:pPr>
            <a:r>
              <a:rPr lang="en-US" sz="1500" kern="0" dirty="0">
                <a:latin typeface="Calibri" panose="020F0502020204030204" pitchFamily="34" charset="0"/>
                <a:cs typeface="Calibri" panose="020F0502020204030204" pitchFamily="34" charset="0"/>
                <a:sym typeface="Symbol" charset="2"/>
              </a:rPr>
              <a:t>   {</a:t>
            </a:r>
            <a:r>
              <a:rPr lang="en-US" sz="1500" kern="0" dirty="0" err="1">
                <a:latin typeface="Calibri" panose="020F0502020204030204" pitchFamily="34" charset="0"/>
                <a:cs typeface="Calibri" panose="020F0502020204030204" pitchFamily="34" charset="0"/>
                <a:sym typeface="Symbol" charset="2"/>
              </a:rPr>
              <a:t>B.truelist</a:t>
            </a:r>
            <a:r>
              <a:rPr lang="en-US" sz="1500" kern="0" dirty="0">
                <a:latin typeface="Calibri" panose="020F0502020204030204" pitchFamily="34" charset="0"/>
                <a:cs typeface="Calibri" panose="020F0502020204030204" pitchFamily="34" charset="0"/>
                <a:sym typeface="Symbol" charset="2"/>
              </a:rPr>
              <a:t>=</a:t>
            </a:r>
            <a:r>
              <a:rPr lang="en-US" sz="1500" kern="0" dirty="0" err="1">
                <a:latin typeface="Calibri" panose="020F0502020204030204" pitchFamily="34" charset="0"/>
                <a:cs typeface="Calibri" panose="020F0502020204030204" pitchFamily="34" charset="0"/>
                <a:sym typeface="Symbol" charset="2"/>
              </a:rPr>
              <a:t>makelist</a:t>
            </a:r>
            <a:r>
              <a:rPr lang="en-US" sz="1500" kern="0" dirty="0">
                <a:latin typeface="Calibri" panose="020F0502020204030204" pitchFamily="34" charset="0"/>
                <a:cs typeface="Calibri" panose="020F0502020204030204" pitchFamily="34" charset="0"/>
                <a:sym typeface="Symbol" charset="2"/>
              </a:rPr>
              <a:t>(</a:t>
            </a:r>
            <a:r>
              <a:rPr lang="en-US" sz="1500" kern="0" dirty="0" err="1">
                <a:latin typeface="Calibri" panose="020F0502020204030204" pitchFamily="34" charset="0"/>
                <a:cs typeface="Calibri" panose="020F0502020204030204" pitchFamily="34" charset="0"/>
                <a:sym typeface="Symbol" charset="2"/>
              </a:rPr>
              <a:t>nextinstr</a:t>
            </a:r>
            <a:r>
              <a:rPr lang="en-US" sz="1500" kern="0" dirty="0">
                <a:latin typeface="Calibri" panose="020F0502020204030204" pitchFamily="34" charset="0"/>
                <a:cs typeface="Calibri" panose="020F0502020204030204" pitchFamily="34" charset="0"/>
                <a:sym typeface="Symbol" charset="2"/>
              </a:rPr>
              <a:t>);</a:t>
            </a:r>
          </a:p>
          <a:p>
            <a:pPr marL="0" indent="0" eaLnBrk="1" hangingPunct="1">
              <a:buNone/>
            </a:pPr>
            <a:r>
              <a:rPr lang="en-US" sz="1500" kern="0" dirty="0">
                <a:latin typeface="Calibri" panose="020F0502020204030204" pitchFamily="34" charset="0"/>
                <a:cs typeface="Calibri" panose="020F0502020204030204" pitchFamily="34" charset="0"/>
                <a:sym typeface="Symbol" charset="2"/>
              </a:rPr>
              <a:t>    print(‘</a:t>
            </a:r>
            <a:r>
              <a:rPr lang="en-US" sz="1500" kern="0" dirty="0" err="1">
                <a:latin typeface="Calibri" panose="020F0502020204030204" pitchFamily="34" charset="0"/>
                <a:cs typeface="Calibri" panose="020F0502020204030204" pitchFamily="34" charset="0"/>
                <a:sym typeface="Symbol" charset="2"/>
              </a:rPr>
              <a:t>goto</a:t>
            </a:r>
            <a:r>
              <a:rPr lang="en-US" sz="1500" kern="0" dirty="0">
                <a:latin typeface="Calibri" panose="020F0502020204030204" pitchFamily="34" charset="0"/>
                <a:cs typeface="Calibri" panose="020F0502020204030204" pitchFamily="34" charset="0"/>
                <a:sym typeface="Symbol" charset="2"/>
              </a:rPr>
              <a:t> –’);}</a:t>
            </a:r>
          </a:p>
          <a:p>
            <a:pPr eaLnBrk="1" hangingPunct="1"/>
            <a:r>
              <a:rPr lang="en-US" sz="1800" kern="0" dirty="0">
                <a:latin typeface="Calibri" panose="020F0502020204030204" pitchFamily="34" charset="0"/>
                <a:cs typeface="Calibri" panose="020F0502020204030204" pitchFamily="34" charset="0"/>
                <a:sym typeface="Symbol" charset="2"/>
              </a:rPr>
              <a:t>B</a:t>
            </a:r>
            <a:r>
              <a:rPr lang="en-US" sz="1800" kern="0" dirty="0">
                <a:latin typeface="Calibri" panose="020F0502020204030204" pitchFamily="34" charset="0"/>
                <a:cs typeface="Calibri" panose="020F0502020204030204" pitchFamily="34" charset="0"/>
              </a:rPr>
              <a:t> </a:t>
            </a:r>
            <a:r>
              <a:rPr lang="en-US" sz="1800" kern="0" dirty="0">
                <a:latin typeface="Calibri" panose="020F0502020204030204" pitchFamily="34" charset="0"/>
                <a:cs typeface="Calibri" panose="020F0502020204030204" pitchFamily="34" charset="0"/>
                <a:sym typeface="Symbol" charset="2"/>
              </a:rPr>
              <a:t> false</a:t>
            </a:r>
          </a:p>
          <a:p>
            <a:pPr marL="0" indent="0" eaLnBrk="1" hangingPunct="1">
              <a:buNone/>
            </a:pPr>
            <a:r>
              <a:rPr lang="en-US" sz="1500" kern="0" dirty="0">
                <a:latin typeface="Calibri" panose="020F0502020204030204" pitchFamily="34" charset="0"/>
                <a:cs typeface="Calibri" panose="020F0502020204030204" pitchFamily="34" charset="0"/>
                <a:sym typeface="Symbol" charset="2"/>
              </a:rPr>
              <a:t>    {</a:t>
            </a:r>
            <a:r>
              <a:rPr lang="en-US" sz="1500" kern="0" dirty="0" err="1">
                <a:latin typeface="Calibri" panose="020F0502020204030204" pitchFamily="34" charset="0"/>
                <a:cs typeface="Calibri" panose="020F0502020204030204" pitchFamily="34" charset="0"/>
                <a:sym typeface="Symbol" charset="2"/>
              </a:rPr>
              <a:t>B.falselist</a:t>
            </a:r>
            <a:r>
              <a:rPr lang="en-US" sz="1500" kern="0" dirty="0">
                <a:latin typeface="Calibri" panose="020F0502020204030204" pitchFamily="34" charset="0"/>
                <a:cs typeface="Calibri" panose="020F0502020204030204" pitchFamily="34" charset="0"/>
                <a:sym typeface="Symbol" charset="2"/>
              </a:rPr>
              <a:t>=</a:t>
            </a:r>
            <a:r>
              <a:rPr lang="en-US" sz="1500" kern="0" dirty="0" err="1">
                <a:latin typeface="Calibri" panose="020F0502020204030204" pitchFamily="34" charset="0"/>
                <a:cs typeface="Calibri" panose="020F0502020204030204" pitchFamily="34" charset="0"/>
                <a:sym typeface="Symbol" charset="2"/>
              </a:rPr>
              <a:t>makelist</a:t>
            </a:r>
            <a:r>
              <a:rPr lang="en-US" sz="1500" kern="0" dirty="0">
                <a:latin typeface="Calibri" panose="020F0502020204030204" pitchFamily="34" charset="0"/>
                <a:cs typeface="Calibri" panose="020F0502020204030204" pitchFamily="34" charset="0"/>
                <a:sym typeface="Symbol" charset="2"/>
              </a:rPr>
              <a:t>(</a:t>
            </a:r>
            <a:r>
              <a:rPr lang="en-US" sz="1500" kern="0" dirty="0" err="1">
                <a:latin typeface="Calibri" panose="020F0502020204030204" pitchFamily="34" charset="0"/>
                <a:cs typeface="Calibri" panose="020F0502020204030204" pitchFamily="34" charset="0"/>
                <a:sym typeface="Symbol" charset="2"/>
              </a:rPr>
              <a:t>nextinstr</a:t>
            </a:r>
            <a:r>
              <a:rPr lang="en-US" sz="1500" kern="0" dirty="0">
                <a:latin typeface="Calibri" panose="020F0502020204030204" pitchFamily="34" charset="0"/>
                <a:cs typeface="Calibri" panose="020F0502020204030204" pitchFamily="34" charset="0"/>
                <a:sym typeface="Symbol" charset="2"/>
              </a:rPr>
              <a:t>);</a:t>
            </a:r>
          </a:p>
          <a:p>
            <a:pPr marL="0" indent="0" eaLnBrk="1" hangingPunct="1">
              <a:buNone/>
            </a:pPr>
            <a:r>
              <a:rPr lang="en-US" sz="1500" kern="0" dirty="0">
                <a:latin typeface="Calibri" panose="020F0502020204030204" pitchFamily="34" charset="0"/>
                <a:cs typeface="Calibri" panose="020F0502020204030204" pitchFamily="34" charset="0"/>
                <a:sym typeface="Symbol" charset="2"/>
              </a:rPr>
              <a:t>     print(‘</a:t>
            </a:r>
            <a:r>
              <a:rPr lang="en-US" sz="1500" kern="0" dirty="0" err="1">
                <a:latin typeface="Calibri" panose="020F0502020204030204" pitchFamily="34" charset="0"/>
                <a:cs typeface="Calibri" panose="020F0502020204030204" pitchFamily="34" charset="0"/>
                <a:sym typeface="Symbol" charset="2"/>
              </a:rPr>
              <a:t>goto</a:t>
            </a:r>
            <a:r>
              <a:rPr lang="en-US" sz="1500" kern="0" dirty="0">
                <a:latin typeface="Calibri" panose="020F0502020204030204" pitchFamily="34" charset="0"/>
                <a:cs typeface="Calibri" panose="020F0502020204030204" pitchFamily="34" charset="0"/>
                <a:sym typeface="Symbol" charset="2"/>
              </a:rPr>
              <a:t> –’);}</a:t>
            </a:r>
          </a:p>
          <a:p>
            <a:pPr eaLnBrk="1" hangingPunct="1"/>
            <a:r>
              <a:rPr lang="en-US" sz="1800" kern="0" dirty="0">
                <a:latin typeface="Calibri" panose="020F0502020204030204" pitchFamily="34" charset="0"/>
                <a:cs typeface="Calibri" panose="020F0502020204030204" pitchFamily="34" charset="0"/>
                <a:sym typeface="Symbol" charset="2"/>
              </a:rPr>
              <a:t>M  </a:t>
            </a:r>
            <a:r>
              <a:rPr lang="en-US" sz="1500" kern="0" dirty="0">
                <a:latin typeface="Calibri" panose="020F0502020204030204" pitchFamily="34" charset="0"/>
                <a:cs typeface="Calibri" panose="020F0502020204030204" pitchFamily="34" charset="0"/>
                <a:sym typeface="Symbol" charset="2"/>
              </a:rPr>
              <a:t>       {</a:t>
            </a:r>
            <a:r>
              <a:rPr lang="en-US" sz="1500" kern="0" dirty="0" err="1">
                <a:latin typeface="Calibri" panose="020F0502020204030204" pitchFamily="34" charset="0"/>
                <a:cs typeface="Calibri" panose="020F0502020204030204" pitchFamily="34" charset="0"/>
                <a:sym typeface="Symbol" charset="2"/>
              </a:rPr>
              <a:t>M.instr</a:t>
            </a:r>
            <a:r>
              <a:rPr lang="en-US" sz="1500" kern="0" dirty="0">
                <a:latin typeface="Calibri" panose="020F0502020204030204" pitchFamily="34" charset="0"/>
                <a:cs typeface="Calibri" panose="020F0502020204030204" pitchFamily="34" charset="0"/>
                <a:sym typeface="Symbol" charset="2"/>
              </a:rPr>
              <a:t> = </a:t>
            </a:r>
            <a:r>
              <a:rPr lang="en-US" sz="1500" kern="0" dirty="0" err="1">
                <a:latin typeface="Calibri" panose="020F0502020204030204" pitchFamily="34" charset="0"/>
                <a:cs typeface="Calibri" panose="020F0502020204030204" pitchFamily="34" charset="0"/>
                <a:sym typeface="Symbol" charset="2"/>
              </a:rPr>
              <a:t>nextinstr</a:t>
            </a:r>
            <a:r>
              <a:rPr lang="en-US" sz="1500" kern="0" dirty="0">
                <a:latin typeface="Calibri" panose="020F0502020204030204" pitchFamily="34" charset="0"/>
                <a:cs typeface="Calibri" panose="020F0502020204030204" pitchFamily="34" charset="0"/>
                <a:sym typeface="Symbol" charset="2"/>
              </a:rPr>
              <a:t>;}</a:t>
            </a:r>
          </a:p>
        </p:txBody>
      </p:sp>
      <p:sp>
        <p:nvSpPr>
          <p:cNvPr id="7" name="Rectangle 4"/>
          <p:cNvSpPr txBox="1">
            <a:spLocks noChangeArrowheads="1"/>
          </p:cNvSpPr>
          <p:nvPr/>
        </p:nvSpPr>
        <p:spPr bwMode="auto">
          <a:xfrm>
            <a:off x="5436096" y="267494"/>
            <a:ext cx="2484276" cy="2276010"/>
          </a:xfrm>
          <a:prstGeom prst="rect">
            <a:avLst/>
          </a:prstGeom>
          <a:noFill/>
          <a:ln w="9525">
            <a:noFill/>
            <a:miter lim="800000"/>
            <a:headEnd/>
            <a:tailEnd/>
          </a:ln>
          <a:effectLst/>
        </p:spPr>
        <p:txBody>
          <a:bodyPr vert="horz" wrap="square" lIns="68580" tIns="34290" rIns="68580" bIns="3429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Candara"/>
                <a:ea typeface="+mn-ea"/>
                <a:cs typeface="Candara"/>
              </a:defRPr>
            </a:lvl1pPr>
            <a:lvl2pPr marL="742950" indent="-285750" algn="l" rtl="0" fontAlgn="base">
              <a:spcBef>
                <a:spcPct val="20000"/>
              </a:spcBef>
              <a:spcAft>
                <a:spcPct val="0"/>
              </a:spcAft>
              <a:buChar char="–"/>
              <a:defRPr sz="2800">
                <a:solidFill>
                  <a:schemeClr val="tx1"/>
                </a:solidFill>
                <a:latin typeface="Candara"/>
                <a:ea typeface="ＭＳ Ｐゴシック" charset="-128"/>
                <a:cs typeface="Candara"/>
              </a:defRPr>
            </a:lvl2pPr>
            <a:lvl3pPr marL="1143000" indent="-228600" algn="l" rtl="0" fontAlgn="base">
              <a:spcBef>
                <a:spcPct val="20000"/>
              </a:spcBef>
              <a:spcAft>
                <a:spcPct val="0"/>
              </a:spcAft>
              <a:buChar char="•"/>
              <a:defRPr sz="2400">
                <a:solidFill>
                  <a:schemeClr val="tx1"/>
                </a:solidFill>
                <a:latin typeface="Candara"/>
                <a:ea typeface="ＭＳ Ｐゴシック" charset="-128"/>
                <a:cs typeface="Candara"/>
              </a:defRPr>
            </a:lvl3pPr>
            <a:lvl4pPr marL="1600200" indent="-228600" algn="l" rtl="0" fontAlgn="base">
              <a:spcBef>
                <a:spcPct val="20000"/>
              </a:spcBef>
              <a:spcAft>
                <a:spcPct val="0"/>
              </a:spcAft>
              <a:buChar char="–"/>
              <a:defRPr sz="2000">
                <a:solidFill>
                  <a:schemeClr val="tx1"/>
                </a:solidFill>
                <a:latin typeface="Candara"/>
                <a:ea typeface="ＭＳ Ｐゴシック" charset="-128"/>
                <a:cs typeface="Candara"/>
              </a:defRPr>
            </a:lvl4pPr>
            <a:lvl5pPr marL="2057400" indent="-228600" algn="l" rtl="0" fontAlgn="base">
              <a:spcBef>
                <a:spcPct val="20000"/>
              </a:spcBef>
              <a:spcAft>
                <a:spcPct val="0"/>
              </a:spcAft>
              <a:buChar char="»"/>
              <a:defRPr sz="2000">
                <a:solidFill>
                  <a:schemeClr val="tx1"/>
                </a:solidFill>
                <a:latin typeface="Candara"/>
                <a:ea typeface="ＭＳ Ｐゴシック" charset="-128"/>
                <a:cs typeface="Candara"/>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marL="0" indent="0" eaLnBrk="1" hangingPunct="1">
              <a:buNone/>
            </a:pPr>
            <a:r>
              <a:rPr lang="en-US" altLang="en-US" sz="1800" dirty="0">
                <a:latin typeface="Calibri" panose="020F0502020204030204" pitchFamily="34" charset="0"/>
                <a:cs typeface="Calibri" panose="020F0502020204030204" pitchFamily="34" charset="0"/>
              </a:rPr>
              <a:t>If (a &lt; b)  {</a:t>
            </a:r>
            <a:r>
              <a:rPr lang="en-US" altLang="en-US" sz="1800" dirty="0" err="1">
                <a:latin typeface="Calibri" panose="020F0502020204030204" pitchFamily="34" charset="0"/>
                <a:cs typeface="Calibri" panose="020F0502020204030204" pitchFamily="34" charset="0"/>
              </a:rPr>
              <a:t>i</a:t>
            </a:r>
            <a:r>
              <a:rPr lang="en-US" altLang="en-US" sz="1800" dirty="0">
                <a:latin typeface="Calibri" panose="020F0502020204030204" pitchFamily="34" charset="0"/>
                <a:cs typeface="Calibri" panose="020F0502020204030204" pitchFamily="34" charset="0"/>
              </a:rPr>
              <a:t> = i+1;}</a:t>
            </a:r>
          </a:p>
          <a:p>
            <a:pPr eaLnBrk="1" hangingPunct="1"/>
            <a:r>
              <a:rPr lang="en-US" sz="1800" kern="0" dirty="0">
                <a:latin typeface="Calibri" panose="020F0502020204030204" pitchFamily="34" charset="0"/>
                <a:cs typeface="Calibri" panose="020F0502020204030204" pitchFamily="34" charset="0"/>
                <a:sym typeface="Symbol" charset="2"/>
              </a:rPr>
              <a:t>101: …</a:t>
            </a:r>
          </a:p>
          <a:p>
            <a:pPr eaLnBrk="1" hangingPunct="1"/>
            <a:r>
              <a:rPr lang="en-US" sz="1800" kern="0" dirty="0">
                <a:latin typeface="Calibri" panose="020F0502020204030204" pitchFamily="34" charset="0"/>
                <a:cs typeface="Calibri" panose="020F0502020204030204" pitchFamily="34" charset="0"/>
                <a:sym typeface="Symbol" charset="2"/>
              </a:rPr>
              <a:t>102:  if a &lt; b </a:t>
            </a:r>
            <a:r>
              <a:rPr lang="en-US" sz="1800" kern="0" dirty="0" err="1">
                <a:latin typeface="Calibri" panose="020F0502020204030204" pitchFamily="34" charset="0"/>
                <a:cs typeface="Calibri" panose="020F0502020204030204" pitchFamily="34" charset="0"/>
                <a:sym typeface="Symbol" charset="2"/>
              </a:rPr>
              <a:t>goto</a:t>
            </a:r>
            <a:r>
              <a:rPr lang="en-US" sz="1800" kern="0" dirty="0">
                <a:latin typeface="Calibri" panose="020F0502020204030204" pitchFamily="34" charset="0"/>
                <a:cs typeface="Calibri" panose="020F0502020204030204" pitchFamily="34" charset="0"/>
                <a:sym typeface="Symbol" charset="2"/>
              </a:rPr>
              <a:t> –</a:t>
            </a:r>
          </a:p>
          <a:p>
            <a:pPr eaLnBrk="1" hangingPunct="1"/>
            <a:r>
              <a:rPr lang="en-US" sz="1800" kern="0" dirty="0">
                <a:latin typeface="Calibri" panose="020F0502020204030204" pitchFamily="34" charset="0"/>
                <a:cs typeface="Calibri" panose="020F0502020204030204" pitchFamily="34" charset="0"/>
                <a:sym typeface="Symbol" charset="2"/>
              </a:rPr>
              <a:t>103:  </a:t>
            </a:r>
            <a:r>
              <a:rPr lang="en-US" sz="1800" kern="0" dirty="0" err="1">
                <a:latin typeface="Calibri" panose="020F0502020204030204" pitchFamily="34" charset="0"/>
                <a:cs typeface="Calibri" panose="020F0502020204030204" pitchFamily="34" charset="0"/>
                <a:sym typeface="Symbol" charset="2"/>
              </a:rPr>
              <a:t>goto</a:t>
            </a:r>
            <a:r>
              <a:rPr lang="en-US" sz="1800" kern="0" dirty="0">
                <a:latin typeface="Calibri" panose="020F0502020204030204" pitchFamily="34" charset="0"/>
                <a:cs typeface="Calibri" panose="020F0502020204030204" pitchFamily="34" charset="0"/>
                <a:sym typeface="Symbol" charset="2"/>
              </a:rPr>
              <a:t> –</a:t>
            </a:r>
          </a:p>
          <a:p>
            <a:pPr eaLnBrk="1" hangingPunct="1"/>
            <a:r>
              <a:rPr lang="en-US" sz="1800" kern="0" dirty="0">
                <a:latin typeface="Calibri" panose="020F0502020204030204" pitchFamily="34" charset="0"/>
                <a:cs typeface="Calibri" panose="020F0502020204030204" pitchFamily="34" charset="0"/>
                <a:sym typeface="Symbol" charset="2"/>
              </a:rPr>
              <a:t>104:  t1 = 1</a:t>
            </a:r>
          </a:p>
          <a:p>
            <a:pPr eaLnBrk="1" hangingPunct="1"/>
            <a:r>
              <a:rPr lang="en-US" sz="1800" kern="0" dirty="0">
                <a:latin typeface="Calibri" panose="020F0502020204030204" pitchFamily="34" charset="0"/>
                <a:cs typeface="Calibri" panose="020F0502020204030204" pitchFamily="34" charset="0"/>
                <a:sym typeface="Symbol" charset="2"/>
              </a:rPr>
              <a:t>105:  t2 = i+t1</a:t>
            </a:r>
          </a:p>
          <a:p>
            <a:pPr eaLnBrk="1" hangingPunct="1"/>
            <a:r>
              <a:rPr lang="en-US" sz="1800" kern="0" dirty="0">
                <a:latin typeface="Calibri" panose="020F0502020204030204" pitchFamily="34" charset="0"/>
                <a:cs typeface="Calibri" panose="020F0502020204030204" pitchFamily="34" charset="0"/>
                <a:sym typeface="Symbol" charset="2"/>
              </a:rPr>
              <a:t>106:  </a:t>
            </a:r>
            <a:r>
              <a:rPr lang="en-US" sz="1800" kern="0" dirty="0" err="1">
                <a:latin typeface="Calibri" panose="020F0502020204030204" pitchFamily="34" charset="0"/>
                <a:cs typeface="Calibri" panose="020F0502020204030204" pitchFamily="34" charset="0"/>
                <a:sym typeface="Symbol" charset="2"/>
              </a:rPr>
              <a:t>i</a:t>
            </a:r>
            <a:r>
              <a:rPr lang="en-US" sz="1800" kern="0" dirty="0">
                <a:latin typeface="Calibri" panose="020F0502020204030204" pitchFamily="34" charset="0"/>
                <a:cs typeface="Calibri" panose="020F0502020204030204" pitchFamily="34" charset="0"/>
                <a:sym typeface="Symbol" charset="2"/>
              </a:rPr>
              <a:t> = t2</a:t>
            </a:r>
          </a:p>
          <a:p>
            <a:pPr eaLnBrk="1" hangingPunct="1"/>
            <a:r>
              <a:rPr lang="en-US" sz="1800" kern="0" dirty="0">
                <a:latin typeface="Calibri" panose="020F0502020204030204" pitchFamily="34" charset="0"/>
                <a:cs typeface="Calibri" panose="020F0502020204030204" pitchFamily="34" charset="0"/>
                <a:sym typeface="Symbol" charset="2"/>
              </a:rPr>
              <a:t>107: </a:t>
            </a:r>
          </a:p>
        </p:txBody>
      </p:sp>
      <p:sp>
        <p:nvSpPr>
          <p:cNvPr id="10" name="AutoShape 9"/>
          <p:cNvSpPr>
            <a:spLocks noChangeArrowheads="1"/>
          </p:cNvSpPr>
          <p:nvPr/>
        </p:nvSpPr>
        <p:spPr bwMode="auto">
          <a:xfrm>
            <a:off x="3113838" y="1357722"/>
            <a:ext cx="1890210" cy="276876"/>
          </a:xfrm>
          <a:prstGeom prst="wedgeRectCallout">
            <a:avLst>
              <a:gd name="adj1" fmla="val -59683"/>
              <a:gd name="adj2" fmla="val 43069"/>
            </a:avLst>
          </a:prstGeom>
          <a:solidFill>
            <a:schemeClr val="accent5">
              <a:lumMod val="40000"/>
              <a:lumOff val="60000"/>
            </a:schemeClr>
          </a:solidFill>
          <a:ln w="9525">
            <a:solidFill>
              <a:schemeClr val="tx1"/>
            </a:solidFill>
            <a:miter lim="800000"/>
            <a:headEnd/>
            <a:tailEnd/>
          </a:ln>
          <a:effectLst/>
        </p:spPr>
        <p:txBody>
          <a:bodyPr wrap="none" anchor="ctr">
            <a:prstTxWarp prst="textNoShape">
              <a:avLst/>
            </a:prstTxWarp>
          </a:bodyPr>
          <a:lstStyle/>
          <a:p>
            <a:pPr algn="ctr"/>
            <a:r>
              <a:rPr lang="en-US" sz="1500" dirty="0">
                <a:latin typeface="Calibri" panose="020F0502020204030204" pitchFamily="34" charset="0"/>
              </a:rPr>
              <a:t>next instruction number</a:t>
            </a:r>
          </a:p>
        </p:txBody>
      </p:sp>
      <p:sp>
        <p:nvSpPr>
          <p:cNvPr id="11" name="Rectangle 10"/>
          <p:cNvSpPr/>
          <p:nvPr/>
        </p:nvSpPr>
        <p:spPr>
          <a:xfrm>
            <a:off x="5364088" y="3291830"/>
            <a:ext cx="2376264" cy="1477328"/>
          </a:xfrm>
          <a:prstGeom prst="rect">
            <a:avLst/>
          </a:prstGeom>
        </p:spPr>
        <p:txBody>
          <a:bodyPr wrap="square">
            <a:spAutoFit/>
          </a:bodyPr>
          <a:lstStyle/>
          <a:p>
            <a:pPr marL="0" lvl="1"/>
            <a:r>
              <a:rPr lang="en-US" sz="1800" dirty="0" err="1">
                <a:solidFill>
                  <a:schemeClr val="accent2"/>
                </a:solidFill>
                <a:latin typeface="Calibri" panose="020F0502020204030204" pitchFamily="34" charset="0"/>
              </a:rPr>
              <a:t>B.truelist</a:t>
            </a:r>
            <a:r>
              <a:rPr lang="en-US" sz="1800" dirty="0">
                <a:solidFill>
                  <a:schemeClr val="accent2"/>
                </a:solidFill>
                <a:latin typeface="Calibri" panose="020F0502020204030204" pitchFamily="34" charset="0"/>
              </a:rPr>
              <a:t>={102},</a:t>
            </a:r>
          </a:p>
          <a:p>
            <a:pPr marL="0" lvl="1"/>
            <a:r>
              <a:rPr lang="en-US" sz="1800" dirty="0" err="1">
                <a:solidFill>
                  <a:schemeClr val="accent2"/>
                </a:solidFill>
                <a:latin typeface="Calibri" panose="020F0502020204030204" pitchFamily="34" charset="0"/>
              </a:rPr>
              <a:t>B.falselist</a:t>
            </a:r>
            <a:r>
              <a:rPr lang="en-US" sz="1800" dirty="0">
                <a:solidFill>
                  <a:schemeClr val="accent2"/>
                </a:solidFill>
                <a:latin typeface="Calibri" panose="020F0502020204030204" pitchFamily="34" charset="0"/>
              </a:rPr>
              <a:t>={103}</a:t>
            </a:r>
          </a:p>
          <a:p>
            <a:pPr marL="0" lvl="1"/>
            <a:r>
              <a:rPr lang="en-US" sz="1800" dirty="0" err="1">
                <a:solidFill>
                  <a:schemeClr val="accent2"/>
                </a:solidFill>
                <a:latin typeface="Calibri" panose="020F0502020204030204" pitchFamily="34" charset="0"/>
              </a:rPr>
              <a:t>M.instr</a:t>
            </a:r>
            <a:r>
              <a:rPr lang="en-US" sz="1800" dirty="0">
                <a:solidFill>
                  <a:schemeClr val="accent2"/>
                </a:solidFill>
                <a:latin typeface="Calibri" panose="020F0502020204030204" pitchFamily="34" charset="0"/>
              </a:rPr>
              <a:t> = 104</a:t>
            </a:r>
          </a:p>
          <a:p>
            <a:pPr marL="0" lvl="1"/>
            <a:r>
              <a:rPr lang="en-US" sz="1800" dirty="0" err="1">
                <a:solidFill>
                  <a:schemeClr val="accent2"/>
                </a:solidFill>
                <a:latin typeface="Calibri" panose="020F0502020204030204" pitchFamily="34" charset="0"/>
              </a:rPr>
              <a:t>backpatch</a:t>
            </a:r>
            <a:r>
              <a:rPr lang="en-US" sz="1800" dirty="0">
                <a:solidFill>
                  <a:schemeClr val="accent2"/>
                </a:solidFill>
                <a:latin typeface="Calibri" panose="020F0502020204030204" pitchFamily="34" charset="0"/>
              </a:rPr>
              <a:t>({102}, 104)</a:t>
            </a:r>
          </a:p>
          <a:p>
            <a:pPr marL="0" lvl="1"/>
            <a:r>
              <a:rPr lang="en-US" sz="1800" dirty="0" err="1">
                <a:solidFill>
                  <a:schemeClr val="accent2"/>
                </a:solidFill>
                <a:latin typeface="Calibri" panose="020F0502020204030204" pitchFamily="34" charset="0"/>
              </a:rPr>
              <a:t>S.nextlist</a:t>
            </a:r>
            <a:r>
              <a:rPr lang="en-US" sz="1800" dirty="0">
                <a:solidFill>
                  <a:schemeClr val="accent2"/>
                </a:solidFill>
                <a:latin typeface="Calibri" panose="020F0502020204030204" pitchFamily="34" charset="0"/>
              </a:rPr>
              <a:t>={103}</a:t>
            </a:r>
          </a:p>
        </p:txBody>
      </p:sp>
      <p:sp>
        <p:nvSpPr>
          <p:cNvPr id="2" name="Rectangle 1"/>
          <p:cNvSpPr/>
          <p:nvPr/>
        </p:nvSpPr>
        <p:spPr>
          <a:xfrm>
            <a:off x="7812360" y="915566"/>
            <a:ext cx="530915" cy="369332"/>
          </a:xfrm>
          <a:prstGeom prst="rect">
            <a:avLst/>
          </a:prstGeom>
        </p:spPr>
        <p:txBody>
          <a:bodyPr wrap="none">
            <a:spAutoFit/>
          </a:bodyPr>
          <a:lstStyle/>
          <a:p>
            <a:r>
              <a:rPr lang="en-US" sz="1800" dirty="0">
                <a:solidFill>
                  <a:schemeClr val="accent2"/>
                </a:solidFill>
                <a:latin typeface="Calibri" panose="020F0502020204030204" pitchFamily="34" charset="0"/>
              </a:rPr>
              <a:t>104</a:t>
            </a:r>
            <a:endParaRPr lang="en-CA" sz="1800" dirty="0">
              <a:latin typeface="Calibri" panose="020F0502020204030204" pitchFamily="34" charset="0"/>
            </a:endParaRPr>
          </a:p>
        </p:txBody>
      </p:sp>
    </p:spTree>
    <p:extLst>
      <p:ext uri="{BB962C8B-B14F-4D97-AF65-F5344CB8AC3E}">
        <p14:creationId xmlns:p14="http://schemas.microsoft.com/office/powerpoint/2010/main" val="3567398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xEl>
                                              <p:pRg st="3" end="3"/>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bwMode="auto">
          <a:xfrm>
            <a:off x="251520" y="123478"/>
            <a:ext cx="4464496" cy="4817107"/>
          </a:xfrm>
          <a:prstGeom prst="rect">
            <a:avLst/>
          </a:prstGeom>
          <a:noFill/>
          <a:ln w="9525">
            <a:noFill/>
            <a:miter lim="800000"/>
            <a:headEnd/>
            <a:tailEnd/>
          </a:ln>
          <a:effectLst/>
        </p:spPr>
        <p:txBody>
          <a:bodyPr vert="horz" wrap="square" lIns="68580" tIns="34290" rIns="68580" bIns="3429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Candara"/>
                <a:ea typeface="+mn-ea"/>
                <a:cs typeface="Candara"/>
              </a:defRPr>
            </a:lvl1pPr>
            <a:lvl2pPr marL="742950" indent="-285750" algn="l" rtl="0" fontAlgn="base">
              <a:spcBef>
                <a:spcPct val="20000"/>
              </a:spcBef>
              <a:spcAft>
                <a:spcPct val="0"/>
              </a:spcAft>
              <a:buChar char="–"/>
              <a:defRPr sz="2800">
                <a:solidFill>
                  <a:schemeClr val="tx1"/>
                </a:solidFill>
                <a:latin typeface="Candara"/>
                <a:ea typeface="ＭＳ Ｐゴシック" charset="-128"/>
                <a:cs typeface="Candara"/>
              </a:defRPr>
            </a:lvl2pPr>
            <a:lvl3pPr marL="1143000" indent="-228600" algn="l" rtl="0" fontAlgn="base">
              <a:spcBef>
                <a:spcPct val="20000"/>
              </a:spcBef>
              <a:spcAft>
                <a:spcPct val="0"/>
              </a:spcAft>
              <a:buChar char="•"/>
              <a:defRPr sz="2400">
                <a:solidFill>
                  <a:schemeClr val="tx1"/>
                </a:solidFill>
                <a:latin typeface="Candara"/>
                <a:ea typeface="ＭＳ Ｐゴシック" charset="-128"/>
                <a:cs typeface="Candara"/>
              </a:defRPr>
            </a:lvl3pPr>
            <a:lvl4pPr marL="1600200" indent="-228600" algn="l" rtl="0" fontAlgn="base">
              <a:spcBef>
                <a:spcPct val="20000"/>
              </a:spcBef>
              <a:spcAft>
                <a:spcPct val="0"/>
              </a:spcAft>
              <a:buChar char="–"/>
              <a:defRPr sz="2000">
                <a:solidFill>
                  <a:schemeClr val="tx1"/>
                </a:solidFill>
                <a:latin typeface="Candara"/>
                <a:ea typeface="ＭＳ Ｐゴシック" charset="-128"/>
                <a:cs typeface="Candara"/>
              </a:defRPr>
            </a:lvl4pPr>
            <a:lvl5pPr marL="2057400" indent="-228600" algn="l" rtl="0" fontAlgn="base">
              <a:spcBef>
                <a:spcPct val="20000"/>
              </a:spcBef>
              <a:spcAft>
                <a:spcPct val="0"/>
              </a:spcAft>
              <a:buChar char="»"/>
              <a:defRPr sz="2000">
                <a:solidFill>
                  <a:schemeClr val="tx1"/>
                </a:solidFill>
                <a:latin typeface="Candara"/>
                <a:ea typeface="ＭＳ Ｐゴシック" charset="-128"/>
                <a:cs typeface="Candara"/>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eaLnBrk="1" hangingPunct="1"/>
            <a:r>
              <a:rPr lang="en-US" sz="1800" kern="0" dirty="0">
                <a:latin typeface="Calibri" panose="020F0502020204030204" pitchFamily="34" charset="0"/>
                <a:cs typeface="Calibri" panose="020F0502020204030204" pitchFamily="34" charset="0"/>
              </a:rPr>
              <a:t>S </a:t>
            </a:r>
            <a:r>
              <a:rPr lang="en-US" sz="1800" kern="0" dirty="0">
                <a:latin typeface="Calibri" panose="020F0502020204030204" pitchFamily="34" charset="0"/>
                <a:cs typeface="Calibri" panose="020F0502020204030204" pitchFamily="34" charset="0"/>
                <a:sym typeface="Symbol" charset="2"/>
              </a:rPr>
              <a:t> while M1 ‘(‘ B ’)’ M2  block</a:t>
            </a:r>
          </a:p>
          <a:p>
            <a:pPr marL="0" indent="0" eaLnBrk="1" hangingPunct="1">
              <a:buNone/>
            </a:pPr>
            <a:r>
              <a:rPr lang="en-US" sz="2100" kern="0" dirty="0">
                <a:latin typeface="Calibri" panose="020F0502020204030204" pitchFamily="34" charset="0"/>
                <a:cs typeface="Calibri" panose="020F0502020204030204" pitchFamily="34" charset="0"/>
                <a:sym typeface="Symbol" charset="2"/>
              </a:rPr>
              <a:t>   </a:t>
            </a:r>
            <a:r>
              <a:rPr lang="en-US" sz="1500" kern="0" dirty="0">
                <a:latin typeface="Calibri" panose="020F0502020204030204" pitchFamily="34" charset="0"/>
                <a:cs typeface="Calibri" panose="020F0502020204030204" pitchFamily="34" charset="0"/>
                <a:sym typeface="Symbol" charset="2"/>
              </a:rPr>
              <a:t>{</a:t>
            </a:r>
            <a:r>
              <a:rPr lang="en-US" sz="1500" kern="0" dirty="0" err="1">
                <a:latin typeface="Calibri" panose="020F0502020204030204" pitchFamily="34" charset="0"/>
                <a:cs typeface="Calibri" panose="020F0502020204030204" pitchFamily="34" charset="0"/>
                <a:sym typeface="Symbol" charset="2"/>
              </a:rPr>
              <a:t>backpatch</a:t>
            </a:r>
            <a:r>
              <a:rPr lang="en-US" sz="1500" kern="0" dirty="0">
                <a:latin typeface="Calibri" panose="020F0502020204030204" pitchFamily="34" charset="0"/>
                <a:cs typeface="Calibri" panose="020F0502020204030204" pitchFamily="34" charset="0"/>
                <a:sym typeface="Symbol" charset="2"/>
              </a:rPr>
              <a:t>(</a:t>
            </a:r>
            <a:r>
              <a:rPr lang="en-US" sz="1500" kern="0" dirty="0" err="1">
                <a:latin typeface="Calibri" panose="020F0502020204030204" pitchFamily="34" charset="0"/>
                <a:cs typeface="Calibri" panose="020F0502020204030204" pitchFamily="34" charset="0"/>
                <a:sym typeface="Symbol" charset="2"/>
              </a:rPr>
              <a:t>block.nextlist</a:t>
            </a:r>
            <a:r>
              <a:rPr lang="en-US" sz="1500" kern="0" dirty="0">
                <a:latin typeface="Calibri" panose="020F0502020204030204" pitchFamily="34" charset="0"/>
                <a:cs typeface="Calibri" panose="020F0502020204030204" pitchFamily="34" charset="0"/>
                <a:sym typeface="Symbol" charset="2"/>
              </a:rPr>
              <a:t>, M1.instr);</a:t>
            </a:r>
          </a:p>
          <a:p>
            <a:pPr marL="0" indent="0" eaLnBrk="1" hangingPunct="1">
              <a:buNone/>
            </a:pPr>
            <a:r>
              <a:rPr lang="en-US" sz="1500" kern="0" dirty="0">
                <a:latin typeface="Calibri" panose="020F0502020204030204" pitchFamily="34" charset="0"/>
                <a:cs typeface="Calibri" panose="020F0502020204030204" pitchFamily="34" charset="0"/>
                <a:sym typeface="Symbol" charset="2"/>
              </a:rPr>
              <a:t>     </a:t>
            </a:r>
            <a:r>
              <a:rPr lang="en-US" sz="1500" kern="0" dirty="0" err="1">
                <a:latin typeface="Calibri" panose="020F0502020204030204" pitchFamily="34" charset="0"/>
                <a:cs typeface="Calibri" panose="020F0502020204030204" pitchFamily="34" charset="0"/>
                <a:sym typeface="Symbol" charset="2"/>
              </a:rPr>
              <a:t>backpatch</a:t>
            </a:r>
            <a:r>
              <a:rPr lang="en-US" sz="1500" kern="0" dirty="0">
                <a:latin typeface="Calibri" panose="020F0502020204030204" pitchFamily="34" charset="0"/>
                <a:cs typeface="Calibri" panose="020F0502020204030204" pitchFamily="34" charset="0"/>
                <a:sym typeface="Symbol" charset="2"/>
              </a:rPr>
              <a:t>(</a:t>
            </a:r>
            <a:r>
              <a:rPr lang="en-US" sz="1500" kern="0" dirty="0" err="1">
                <a:latin typeface="Calibri" panose="020F0502020204030204" pitchFamily="34" charset="0"/>
                <a:cs typeface="Calibri" panose="020F0502020204030204" pitchFamily="34" charset="0"/>
                <a:sym typeface="Symbol" charset="2"/>
              </a:rPr>
              <a:t>B.truelist</a:t>
            </a:r>
            <a:r>
              <a:rPr lang="en-US" sz="1500" kern="0" dirty="0">
                <a:latin typeface="Calibri" panose="020F0502020204030204" pitchFamily="34" charset="0"/>
                <a:cs typeface="Calibri" panose="020F0502020204030204" pitchFamily="34" charset="0"/>
                <a:sym typeface="Symbol" charset="2"/>
              </a:rPr>
              <a:t>, M2.instr);</a:t>
            </a:r>
          </a:p>
          <a:p>
            <a:pPr marL="0" indent="0" eaLnBrk="1" hangingPunct="1">
              <a:buNone/>
            </a:pPr>
            <a:r>
              <a:rPr lang="en-US" sz="1500" kern="0" dirty="0">
                <a:latin typeface="Calibri" panose="020F0502020204030204" pitchFamily="34" charset="0"/>
                <a:cs typeface="Calibri" panose="020F0502020204030204" pitchFamily="34" charset="0"/>
                <a:sym typeface="Symbol" charset="2"/>
              </a:rPr>
              <a:t>    </a:t>
            </a:r>
            <a:r>
              <a:rPr lang="en-US" sz="1500" kern="0" dirty="0" err="1">
                <a:latin typeface="Calibri" panose="020F0502020204030204" pitchFamily="34" charset="0"/>
                <a:cs typeface="Calibri" panose="020F0502020204030204" pitchFamily="34" charset="0"/>
                <a:sym typeface="Symbol" charset="2"/>
              </a:rPr>
              <a:t>S.nextlist</a:t>
            </a:r>
            <a:r>
              <a:rPr lang="en-US" sz="1500" kern="0" dirty="0">
                <a:latin typeface="Calibri" panose="020F0502020204030204" pitchFamily="34" charset="0"/>
                <a:cs typeface="Calibri" panose="020F0502020204030204" pitchFamily="34" charset="0"/>
                <a:sym typeface="Symbol" charset="2"/>
              </a:rPr>
              <a:t> = </a:t>
            </a:r>
            <a:r>
              <a:rPr lang="en-US" sz="1500" kern="0" dirty="0" err="1">
                <a:latin typeface="Calibri" panose="020F0502020204030204" pitchFamily="34" charset="0"/>
                <a:cs typeface="Calibri" panose="020F0502020204030204" pitchFamily="34" charset="0"/>
                <a:sym typeface="Symbol" charset="2"/>
              </a:rPr>
              <a:t>B.falselist</a:t>
            </a:r>
            <a:r>
              <a:rPr lang="en-US" sz="1500" kern="0" dirty="0">
                <a:latin typeface="Calibri" panose="020F0502020204030204" pitchFamily="34" charset="0"/>
                <a:cs typeface="Calibri" panose="020F0502020204030204" pitchFamily="34" charset="0"/>
                <a:sym typeface="Symbol" charset="2"/>
              </a:rPr>
              <a:t>; print(‘</a:t>
            </a:r>
            <a:r>
              <a:rPr lang="en-US" sz="1500" kern="0" dirty="0" err="1">
                <a:latin typeface="Calibri" panose="020F0502020204030204" pitchFamily="34" charset="0"/>
                <a:cs typeface="Calibri" panose="020F0502020204030204" pitchFamily="34" charset="0"/>
                <a:sym typeface="Symbol" charset="2"/>
              </a:rPr>
              <a:t>goto</a:t>
            </a:r>
            <a:r>
              <a:rPr lang="en-US" sz="1500" kern="0" dirty="0">
                <a:latin typeface="Calibri" panose="020F0502020204030204" pitchFamily="34" charset="0"/>
                <a:cs typeface="Calibri" panose="020F0502020204030204" pitchFamily="34" charset="0"/>
                <a:sym typeface="Symbol" charset="2"/>
              </a:rPr>
              <a:t>’ M1.instr)}</a:t>
            </a:r>
          </a:p>
          <a:p>
            <a:pPr eaLnBrk="1" hangingPunct="1"/>
            <a:r>
              <a:rPr lang="en-US" sz="1800" kern="0" dirty="0">
                <a:latin typeface="Calibri" panose="020F0502020204030204" pitchFamily="34" charset="0"/>
                <a:cs typeface="Calibri" panose="020F0502020204030204" pitchFamily="34" charset="0"/>
                <a:sym typeface="Symbol" charset="2"/>
              </a:rPr>
              <a:t>B</a:t>
            </a:r>
            <a:r>
              <a:rPr lang="en-US" sz="1800" kern="0" dirty="0">
                <a:latin typeface="Calibri" panose="020F0502020204030204" pitchFamily="34" charset="0"/>
                <a:cs typeface="Calibri" panose="020F0502020204030204" pitchFamily="34" charset="0"/>
              </a:rPr>
              <a:t> </a:t>
            </a:r>
            <a:r>
              <a:rPr lang="en-US" sz="1800" kern="0" dirty="0">
                <a:latin typeface="Calibri" panose="020F0502020204030204" pitchFamily="34" charset="0"/>
                <a:cs typeface="Calibri" panose="020F0502020204030204" pitchFamily="34" charset="0"/>
                <a:sym typeface="Symbol" charset="2"/>
              </a:rPr>
              <a:t> E1 </a:t>
            </a:r>
            <a:r>
              <a:rPr lang="en-US" sz="1800" kern="0" dirty="0" err="1">
                <a:latin typeface="Calibri" panose="020F0502020204030204" pitchFamily="34" charset="0"/>
                <a:cs typeface="Calibri" panose="020F0502020204030204" pitchFamily="34" charset="0"/>
                <a:sym typeface="Symbol" charset="2"/>
              </a:rPr>
              <a:t>rel</a:t>
            </a:r>
            <a:r>
              <a:rPr lang="en-US" sz="1800" kern="0" dirty="0">
                <a:latin typeface="Calibri" panose="020F0502020204030204" pitchFamily="34" charset="0"/>
                <a:cs typeface="Calibri" panose="020F0502020204030204" pitchFamily="34" charset="0"/>
                <a:sym typeface="Symbol" charset="2"/>
              </a:rPr>
              <a:t> E2</a:t>
            </a:r>
          </a:p>
          <a:p>
            <a:pPr marL="0" indent="0" eaLnBrk="1" hangingPunct="1">
              <a:buNone/>
            </a:pPr>
            <a:r>
              <a:rPr lang="en-US" sz="1500" kern="0" dirty="0">
                <a:latin typeface="Calibri" panose="020F0502020204030204" pitchFamily="34" charset="0"/>
                <a:cs typeface="Calibri" panose="020F0502020204030204" pitchFamily="34" charset="0"/>
                <a:sym typeface="Symbol" charset="2"/>
              </a:rPr>
              <a:t>    {</a:t>
            </a:r>
            <a:r>
              <a:rPr lang="en-US" sz="1500" kern="0" dirty="0" err="1">
                <a:latin typeface="Calibri" panose="020F0502020204030204" pitchFamily="34" charset="0"/>
                <a:cs typeface="Calibri" panose="020F0502020204030204" pitchFamily="34" charset="0"/>
                <a:sym typeface="Symbol" charset="2"/>
              </a:rPr>
              <a:t>B.truelist</a:t>
            </a:r>
            <a:r>
              <a:rPr lang="en-US" sz="1500" kern="0" dirty="0">
                <a:latin typeface="Calibri" panose="020F0502020204030204" pitchFamily="34" charset="0"/>
                <a:cs typeface="Calibri" panose="020F0502020204030204" pitchFamily="34" charset="0"/>
                <a:sym typeface="Symbol" charset="2"/>
              </a:rPr>
              <a:t> = </a:t>
            </a:r>
            <a:r>
              <a:rPr lang="en-US" sz="1500" kern="0" dirty="0" err="1">
                <a:latin typeface="Calibri" panose="020F0502020204030204" pitchFamily="34" charset="0"/>
                <a:cs typeface="Calibri" panose="020F0502020204030204" pitchFamily="34" charset="0"/>
                <a:sym typeface="Symbol" charset="2"/>
              </a:rPr>
              <a:t>makelist</a:t>
            </a:r>
            <a:r>
              <a:rPr lang="en-US" sz="1500" kern="0" dirty="0">
                <a:latin typeface="Calibri" panose="020F0502020204030204" pitchFamily="34" charset="0"/>
                <a:cs typeface="Calibri" panose="020F0502020204030204" pitchFamily="34" charset="0"/>
                <a:sym typeface="Symbol" charset="2"/>
              </a:rPr>
              <a:t>(</a:t>
            </a:r>
            <a:r>
              <a:rPr lang="en-US" sz="1500" kern="0" dirty="0" err="1">
                <a:latin typeface="Calibri" panose="020F0502020204030204" pitchFamily="34" charset="0"/>
                <a:cs typeface="Calibri" panose="020F0502020204030204" pitchFamily="34" charset="0"/>
                <a:sym typeface="Symbol" charset="2"/>
              </a:rPr>
              <a:t>nextinstr</a:t>
            </a:r>
            <a:r>
              <a:rPr lang="en-US" sz="1500" kern="0" dirty="0">
                <a:latin typeface="Calibri" panose="020F0502020204030204" pitchFamily="34" charset="0"/>
                <a:cs typeface="Calibri" panose="020F0502020204030204" pitchFamily="34" charset="0"/>
                <a:sym typeface="Symbol" charset="2"/>
              </a:rPr>
              <a:t>);</a:t>
            </a:r>
          </a:p>
          <a:p>
            <a:pPr marL="0" indent="0" eaLnBrk="1" hangingPunct="1">
              <a:buNone/>
            </a:pPr>
            <a:r>
              <a:rPr lang="en-US" sz="1500" kern="0" dirty="0">
                <a:latin typeface="Calibri" panose="020F0502020204030204" pitchFamily="34" charset="0"/>
                <a:cs typeface="Calibri" panose="020F0502020204030204" pitchFamily="34" charset="0"/>
                <a:sym typeface="Symbol" charset="2"/>
              </a:rPr>
              <a:t>     </a:t>
            </a:r>
            <a:r>
              <a:rPr lang="en-US" sz="1500" kern="0" dirty="0" err="1">
                <a:latin typeface="Calibri" panose="020F0502020204030204" pitchFamily="34" charset="0"/>
                <a:cs typeface="Calibri" panose="020F0502020204030204" pitchFamily="34" charset="0"/>
                <a:sym typeface="Symbol" charset="2"/>
              </a:rPr>
              <a:t>B.falselist</a:t>
            </a:r>
            <a:r>
              <a:rPr lang="en-US" sz="1500" kern="0" dirty="0">
                <a:latin typeface="Calibri" panose="020F0502020204030204" pitchFamily="34" charset="0"/>
                <a:cs typeface="Calibri" panose="020F0502020204030204" pitchFamily="34" charset="0"/>
                <a:sym typeface="Symbol" charset="2"/>
              </a:rPr>
              <a:t> = </a:t>
            </a:r>
            <a:r>
              <a:rPr lang="en-US" sz="1500" kern="0" dirty="0" err="1">
                <a:latin typeface="Calibri" panose="020F0502020204030204" pitchFamily="34" charset="0"/>
                <a:cs typeface="Calibri" panose="020F0502020204030204" pitchFamily="34" charset="0"/>
                <a:sym typeface="Symbol" charset="2"/>
              </a:rPr>
              <a:t>makelist</a:t>
            </a:r>
            <a:r>
              <a:rPr lang="en-US" sz="1500" kern="0" dirty="0">
                <a:latin typeface="Calibri" panose="020F0502020204030204" pitchFamily="34" charset="0"/>
                <a:cs typeface="Calibri" panose="020F0502020204030204" pitchFamily="34" charset="0"/>
                <a:sym typeface="Symbol" charset="2"/>
              </a:rPr>
              <a:t>(nextinstr+1);</a:t>
            </a:r>
          </a:p>
          <a:p>
            <a:pPr marL="0" indent="0" eaLnBrk="1" hangingPunct="1">
              <a:buNone/>
            </a:pPr>
            <a:r>
              <a:rPr lang="en-US" sz="1500" kern="0" dirty="0">
                <a:latin typeface="Calibri" panose="020F0502020204030204" pitchFamily="34" charset="0"/>
                <a:cs typeface="Calibri" panose="020F0502020204030204" pitchFamily="34" charset="0"/>
                <a:sym typeface="Symbol" charset="2"/>
              </a:rPr>
              <a:t>      print(‘if’  E1.addr  </a:t>
            </a:r>
            <a:r>
              <a:rPr lang="en-US" sz="1500" kern="0" dirty="0" err="1">
                <a:latin typeface="Calibri" panose="020F0502020204030204" pitchFamily="34" charset="0"/>
                <a:cs typeface="Calibri" panose="020F0502020204030204" pitchFamily="34" charset="0"/>
                <a:sym typeface="Symbol" charset="2"/>
              </a:rPr>
              <a:t>rel.op</a:t>
            </a:r>
            <a:r>
              <a:rPr lang="en-US" sz="1500" kern="0" dirty="0">
                <a:latin typeface="Calibri" panose="020F0502020204030204" pitchFamily="34" charset="0"/>
                <a:cs typeface="Calibri" panose="020F0502020204030204" pitchFamily="34" charset="0"/>
                <a:sym typeface="Symbol" charset="2"/>
              </a:rPr>
              <a:t>  E2.addr  ‘</a:t>
            </a:r>
            <a:r>
              <a:rPr lang="en-US" sz="1500" kern="0" dirty="0" err="1">
                <a:latin typeface="Calibri" panose="020F0502020204030204" pitchFamily="34" charset="0"/>
                <a:cs typeface="Calibri" panose="020F0502020204030204" pitchFamily="34" charset="0"/>
                <a:sym typeface="Symbol" charset="2"/>
              </a:rPr>
              <a:t>goto</a:t>
            </a:r>
            <a:r>
              <a:rPr lang="en-US" sz="1500" kern="0" dirty="0">
                <a:latin typeface="Calibri" panose="020F0502020204030204" pitchFamily="34" charset="0"/>
                <a:cs typeface="Calibri" panose="020F0502020204030204" pitchFamily="34" charset="0"/>
                <a:sym typeface="Symbol" charset="2"/>
              </a:rPr>
              <a:t> –’);</a:t>
            </a:r>
          </a:p>
          <a:p>
            <a:pPr marL="0" indent="0" eaLnBrk="1" hangingPunct="1">
              <a:buNone/>
            </a:pPr>
            <a:r>
              <a:rPr lang="en-US" sz="1500" kern="0" dirty="0">
                <a:latin typeface="Calibri" panose="020F0502020204030204" pitchFamily="34" charset="0"/>
                <a:cs typeface="Calibri" panose="020F0502020204030204" pitchFamily="34" charset="0"/>
                <a:sym typeface="Symbol" charset="2"/>
              </a:rPr>
              <a:t>      print(‘</a:t>
            </a:r>
            <a:r>
              <a:rPr lang="en-US" sz="1500" kern="0" dirty="0" err="1">
                <a:latin typeface="Calibri" panose="020F0502020204030204" pitchFamily="34" charset="0"/>
                <a:cs typeface="Calibri" panose="020F0502020204030204" pitchFamily="34" charset="0"/>
                <a:sym typeface="Symbol" charset="2"/>
              </a:rPr>
              <a:t>goto</a:t>
            </a:r>
            <a:r>
              <a:rPr lang="en-US" sz="1500" kern="0" dirty="0">
                <a:latin typeface="Calibri" panose="020F0502020204030204" pitchFamily="34" charset="0"/>
                <a:cs typeface="Calibri" panose="020F0502020204030204" pitchFamily="34" charset="0"/>
                <a:sym typeface="Symbol" charset="2"/>
              </a:rPr>
              <a:t> –’);</a:t>
            </a:r>
          </a:p>
          <a:p>
            <a:pPr eaLnBrk="1" hangingPunct="1"/>
            <a:r>
              <a:rPr lang="en-US" sz="1800" kern="0" dirty="0">
                <a:latin typeface="Calibri" panose="020F0502020204030204" pitchFamily="34" charset="0"/>
                <a:cs typeface="Calibri" panose="020F0502020204030204" pitchFamily="34" charset="0"/>
                <a:sym typeface="Symbol" charset="2"/>
              </a:rPr>
              <a:t>B</a:t>
            </a:r>
            <a:r>
              <a:rPr lang="en-US" sz="1800" kern="0" dirty="0">
                <a:latin typeface="Calibri" panose="020F0502020204030204" pitchFamily="34" charset="0"/>
                <a:cs typeface="Calibri" panose="020F0502020204030204" pitchFamily="34" charset="0"/>
              </a:rPr>
              <a:t> </a:t>
            </a:r>
            <a:r>
              <a:rPr lang="en-US" sz="1800" kern="0" dirty="0">
                <a:latin typeface="Calibri" panose="020F0502020204030204" pitchFamily="34" charset="0"/>
                <a:cs typeface="Calibri" panose="020F0502020204030204" pitchFamily="34" charset="0"/>
                <a:sym typeface="Symbol" charset="2"/>
              </a:rPr>
              <a:t> true</a:t>
            </a:r>
          </a:p>
          <a:p>
            <a:pPr marL="0" indent="0" eaLnBrk="1" hangingPunct="1">
              <a:buNone/>
            </a:pPr>
            <a:r>
              <a:rPr lang="en-US" sz="1500" kern="0" dirty="0">
                <a:latin typeface="Calibri" panose="020F0502020204030204" pitchFamily="34" charset="0"/>
                <a:cs typeface="Calibri" panose="020F0502020204030204" pitchFamily="34" charset="0"/>
                <a:sym typeface="Symbol" charset="2"/>
              </a:rPr>
              <a:t>   {</a:t>
            </a:r>
            <a:r>
              <a:rPr lang="en-US" sz="1500" kern="0" dirty="0" err="1">
                <a:latin typeface="Calibri" panose="020F0502020204030204" pitchFamily="34" charset="0"/>
                <a:cs typeface="Calibri" panose="020F0502020204030204" pitchFamily="34" charset="0"/>
                <a:sym typeface="Symbol" charset="2"/>
              </a:rPr>
              <a:t>B.truelist</a:t>
            </a:r>
            <a:r>
              <a:rPr lang="en-US" sz="1500" kern="0" dirty="0">
                <a:latin typeface="Calibri" panose="020F0502020204030204" pitchFamily="34" charset="0"/>
                <a:cs typeface="Calibri" panose="020F0502020204030204" pitchFamily="34" charset="0"/>
                <a:sym typeface="Symbol" charset="2"/>
              </a:rPr>
              <a:t>=</a:t>
            </a:r>
            <a:r>
              <a:rPr lang="en-US" sz="1500" kern="0" dirty="0" err="1">
                <a:latin typeface="Calibri" panose="020F0502020204030204" pitchFamily="34" charset="0"/>
                <a:cs typeface="Calibri" panose="020F0502020204030204" pitchFamily="34" charset="0"/>
                <a:sym typeface="Symbol" charset="2"/>
              </a:rPr>
              <a:t>makelist</a:t>
            </a:r>
            <a:r>
              <a:rPr lang="en-US" sz="1500" kern="0" dirty="0">
                <a:latin typeface="Calibri" panose="020F0502020204030204" pitchFamily="34" charset="0"/>
                <a:cs typeface="Calibri" panose="020F0502020204030204" pitchFamily="34" charset="0"/>
                <a:sym typeface="Symbol" charset="2"/>
              </a:rPr>
              <a:t>(</a:t>
            </a:r>
            <a:r>
              <a:rPr lang="en-US" sz="1500" kern="0" dirty="0" err="1">
                <a:latin typeface="Calibri" panose="020F0502020204030204" pitchFamily="34" charset="0"/>
                <a:cs typeface="Calibri" panose="020F0502020204030204" pitchFamily="34" charset="0"/>
                <a:sym typeface="Symbol" charset="2"/>
              </a:rPr>
              <a:t>nextinstr</a:t>
            </a:r>
            <a:r>
              <a:rPr lang="en-US" sz="1500" kern="0" dirty="0">
                <a:latin typeface="Calibri" panose="020F0502020204030204" pitchFamily="34" charset="0"/>
                <a:cs typeface="Calibri" panose="020F0502020204030204" pitchFamily="34" charset="0"/>
                <a:sym typeface="Symbol" charset="2"/>
              </a:rPr>
              <a:t>);</a:t>
            </a:r>
          </a:p>
          <a:p>
            <a:pPr marL="0" indent="0" eaLnBrk="1" hangingPunct="1">
              <a:buNone/>
            </a:pPr>
            <a:r>
              <a:rPr lang="en-US" sz="1500" kern="0" dirty="0">
                <a:latin typeface="Calibri" panose="020F0502020204030204" pitchFamily="34" charset="0"/>
                <a:cs typeface="Calibri" panose="020F0502020204030204" pitchFamily="34" charset="0"/>
                <a:sym typeface="Symbol" charset="2"/>
              </a:rPr>
              <a:t>    print(‘</a:t>
            </a:r>
            <a:r>
              <a:rPr lang="en-US" sz="1500" kern="0" dirty="0" err="1">
                <a:latin typeface="Calibri" panose="020F0502020204030204" pitchFamily="34" charset="0"/>
                <a:cs typeface="Calibri" panose="020F0502020204030204" pitchFamily="34" charset="0"/>
                <a:sym typeface="Symbol" charset="2"/>
              </a:rPr>
              <a:t>goto</a:t>
            </a:r>
            <a:r>
              <a:rPr lang="en-US" sz="1500" kern="0" dirty="0">
                <a:latin typeface="Calibri" panose="020F0502020204030204" pitchFamily="34" charset="0"/>
                <a:cs typeface="Calibri" panose="020F0502020204030204" pitchFamily="34" charset="0"/>
                <a:sym typeface="Symbol" charset="2"/>
              </a:rPr>
              <a:t> –’);}</a:t>
            </a:r>
          </a:p>
          <a:p>
            <a:pPr eaLnBrk="1" hangingPunct="1"/>
            <a:r>
              <a:rPr lang="en-US" sz="1800" kern="0" dirty="0">
                <a:latin typeface="Calibri" panose="020F0502020204030204" pitchFamily="34" charset="0"/>
                <a:cs typeface="Calibri" panose="020F0502020204030204" pitchFamily="34" charset="0"/>
                <a:sym typeface="Symbol" charset="2"/>
              </a:rPr>
              <a:t>B</a:t>
            </a:r>
            <a:r>
              <a:rPr lang="en-US" sz="1800" kern="0" dirty="0">
                <a:latin typeface="Calibri" panose="020F0502020204030204" pitchFamily="34" charset="0"/>
                <a:cs typeface="Calibri" panose="020F0502020204030204" pitchFamily="34" charset="0"/>
              </a:rPr>
              <a:t> </a:t>
            </a:r>
            <a:r>
              <a:rPr lang="en-US" sz="1800" kern="0" dirty="0">
                <a:latin typeface="Calibri" panose="020F0502020204030204" pitchFamily="34" charset="0"/>
                <a:cs typeface="Calibri" panose="020F0502020204030204" pitchFamily="34" charset="0"/>
                <a:sym typeface="Symbol" charset="2"/>
              </a:rPr>
              <a:t> false</a:t>
            </a:r>
          </a:p>
          <a:p>
            <a:pPr marL="0" indent="0" eaLnBrk="1" hangingPunct="1">
              <a:buNone/>
            </a:pPr>
            <a:r>
              <a:rPr lang="en-US" sz="1500" kern="0" dirty="0">
                <a:latin typeface="Calibri" panose="020F0502020204030204" pitchFamily="34" charset="0"/>
                <a:cs typeface="Calibri" panose="020F0502020204030204" pitchFamily="34" charset="0"/>
                <a:sym typeface="Symbol" charset="2"/>
              </a:rPr>
              <a:t>    {</a:t>
            </a:r>
            <a:r>
              <a:rPr lang="en-US" sz="1500" kern="0" dirty="0" err="1">
                <a:latin typeface="Calibri" panose="020F0502020204030204" pitchFamily="34" charset="0"/>
                <a:cs typeface="Calibri" panose="020F0502020204030204" pitchFamily="34" charset="0"/>
                <a:sym typeface="Symbol" charset="2"/>
              </a:rPr>
              <a:t>B.falselist</a:t>
            </a:r>
            <a:r>
              <a:rPr lang="en-US" sz="1500" kern="0" dirty="0">
                <a:latin typeface="Calibri" panose="020F0502020204030204" pitchFamily="34" charset="0"/>
                <a:cs typeface="Calibri" panose="020F0502020204030204" pitchFamily="34" charset="0"/>
                <a:sym typeface="Symbol" charset="2"/>
              </a:rPr>
              <a:t>=</a:t>
            </a:r>
            <a:r>
              <a:rPr lang="en-US" sz="1500" kern="0" dirty="0" err="1">
                <a:latin typeface="Calibri" panose="020F0502020204030204" pitchFamily="34" charset="0"/>
                <a:cs typeface="Calibri" panose="020F0502020204030204" pitchFamily="34" charset="0"/>
                <a:sym typeface="Symbol" charset="2"/>
              </a:rPr>
              <a:t>makelist</a:t>
            </a:r>
            <a:r>
              <a:rPr lang="en-US" sz="1500" kern="0" dirty="0">
                <a:latin typeface="Calibri" panose="020F0502020204030204" pitchFamily="34" charset="0"/>
                <a:cs typeface="Calibri" panose="020F0502020204030204" pitchFamily="34" charset="0"/>
                <a:sym typeface="Symbol" charset="2"/>
              </a:rPr>
              <a:t>(</a:t>
            </a:r>
            <a:r>
              <a:rPr lang="en-US" sz="1500" kern="0" dirty="0" err="1">
                <a:latin typeface="Calibri" panose="020F0502020204030204" pitchFamily="34" charset="0"/>
                <a:cs typeface="Calibri" panose="020F0502020204030204" pitchFamily="34" charset="0"/>
                <a:sym typeface="Symbol" charset="2"/>
              </a:rPr>
              <a:t>nextinstr</a:t>
            </a:r>
            <a:r>
              <a:rPr lang="en-US" sz="1500" kern="0" dirty="0">
                <a:latin typeface="Calibri" panose="020F0502020204030204" pitchFamily="34" charset="0"/>
                <a:cs typeface="Calibri" panose="020F0502020204030204" pitchFamily="34" charset="0"/>
                <a:sym typeface="Symbol" charset="2"/>
              </a:rPr>
              <a:t>);</a:t>
            </a:r>
          </a:p>
          <a:p>
            <a:pPr marL="0" indent="0" eaLnBrk="1" hangingPunct="1">
              <a:buNone/>
            </a:pPr>
            <a:r>
              <a:rPr lang="en-US" sz="1500" kern="0" dirty="0">
                <a:latin typeface="Calibri" panose="020F0502020204030204" pitchFamily="34" charset="0"/>
                <a:cs typeface="Calibri" panose="020F0502020204030204" pitchFamily="34" charset="0"/>
                <a:sym typeface="Symbol" charset="2"/>
              </a:rPr>
              <a:t>     print(‘</a:t>
            </a:r>
            <a:r>
              <a:rPr lang="en-US" sz="1500" kern="0" dirty="0" err="1">
                <a:latin typeface="Calibri" panose="020F0502020204030204" pitchFamily="34" charset="0"/>
                <a:cs typeface="Calibri" panose="020F0502020204030204" pitchFamily="34" charset="0"/>
                <a:sym typeface="Symbol" charset="2"/>
              </a:rPr>
              <a:t>goto</a:t>
            </a:r>
            <a:r>
              <a:rPr lang="en-US" sz="1500" kern="0" dirty="0">
                <a:latin typeface="Calibri" panose="020F0502020204030204" pitchFamily="34" charset="0"/>
                <a:cs typeface="Calibri" panose="020F0502020204030204" pitchFamily="34" charset="0"/>
                <a:sym typeface="Symbol" charset="2"/>
              </a:rPr>
              <a:t> –’);}</a:t>
            </a:r>
          </a:p>
          <a:p>
            <a:pPr eaLnBrk="1" hangingPunct="1"/>
            <a:r>
              <a:rPr lang="en-US" sz="1800" kern="0" dirty="0">
                <a:latin typeface="Calibri" panose="020F0502020204030204" pitchFamily="34" charset="0"/>
                <a:cs typeface="Calibri" panose="020F0502020204030204" pitchFamily="34" charset="0"/>
                <a:sym typeface="Symbol" charset="2"/>
              </a:rPr>
              <a:t>M  </a:t>
            </a:r>
            <a:r>
              <a:rPr lang="en-US" sz="1500" kern="0" dirty="0">
                <a:latin typeface="Calibri" panose="020F0502020204030204" pitchFamily="34" charset="0"/>
                <a:cs typeface="Calibri" panose="020F0502020204030204" pitchFamily="34" charset="0"/>
                <a:sym typeface="Symbol" charset="2"/>
              </a:rPr>
              <a:t>       {</a:t>
            </a:r>
            <a:r>
              <a:rPr lang="en-US" sz="1500" kern="0" dirty="0" err="1">
                <a:latin typeface="Calibri" panose="020F0502020204030204" pitchFamily="34" charset="0"/>
                <a:cs typeface="Calibri" panose="020F0502020204030204" pitchFamily="34" charset="0"/>
                <a:sym typeface="Symbol" charset="2"/>
              </a:rPr>
              <a:t>M.instr</a:t>
            </a:r>
            <a:r>
              <a:rPr lang="en-US" sz="1500" kern="0" dirty="0">
                <a:latin typeface="Calibri" panose="020F0502020204030204" pitchFamily="34" charset="0"/>
                <a:cs typeface="Calibri" panose="020F0502020204030204" pitchFamily="34" charset="0"/>
                <a:sym typeface="Symbol" charset="2"/>
              </a:rPr>
              <a:t> = </a:t>
            </a:r>
            <a:r>
              <a:rPr lang="en-US" sz="1500" kern="0" dirty="0" err="1">
                <a:latin typeface="Calibri" panose="020F0502020204030204" pitchFamily="34" charset="0"/>
                <a:cs typeface="Calibri" panose="020F0502020204030204" pitchFamily="34" charset="0"/>
                <a:sym typeface="Symbol" charset="2"/>
              </a:rPr>
              <a:t>nextinstr</a:t>
            </a:r>
            <a:r>
              <a:rPr lang="en-US" sz="1500" kern="0" dirty="0">
                <a:latin typeface="Calibri" panose="020F0502020204030204" pitchFamily="34" charset="0"/>
                <a:cs typeface="Calibri" panose="020F0502020204030204" pitchFamily="34" charset="0"/>
                <a:sym typeface="Symbol" charset="2"/>
              </a:rPr>
              <a:t>;}</a:t>
            </a:r>
          </a:p>
        </p:txBody>
      </p:sp>
      <p:sp>
        <p:nvSpPr>
          <p:cNvPr id="7" name="Rectangle 4"/>
          <p:cNvSpPr txBox="1">
            <a:spLocks noChangeArrowheads="1"/>
          </p:cNvSpPr>
          <p:nvPr/>
        </p:nvSpPr>
        <p:spPr bwMode="auto">
          <a:xfrm>
            <a:off x="5508104" y="195486"/>
            <a:ext cx="2484276" cy="2276010"/>
          </a:xfrm>
          <a:prstGeom prst="rect">
            <a:avLst/>
          </a:prstGeom>
          <a:noFill/>
          <a:ln w="9525">
            <a:noFill/>
            <a:miter lim="800000"/>
            <a:headEnd/>
            <a:tailEnd/>
          </a:ln>
          <a:effectLst/>
        </p:spPr>
        <p:txBody>
          <a:bodyPr vert="horz" wrap="square" lIns="68580" tIns="34290" rIns="68580" bIns="3429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Candara"/>
                <a:ea typeface="+mn-ea"/>
                <a:cs typeface="Candara"/>
              </a:defRPr>
            </a:lvl1pPr>
            <a:lvl2pPr marL="742950" indent="-285750" algn="l" rtl="0" fontAlgn="base">
              <a:spcBef>
                <a:spcPct val="20000"/>
              </a:spcBef>
              <a:spcAft>
                <a:spcPct val="0"/>
              </a:spcAft>
              <a:buChar char="–"/>
              <a:defRPr sz="2800">
                <a:solidFill>
                  <a:schemeClr val="tx1"/>
                </a:solidFill>
                <a:latin typeface="Candara"/>
                <a:ea typeface="ＭＳ Ｐゴシック" charset="-128"/>
                <a:cs typeface="Candara"/>
              </a:defRPr>
            </a:lvl2pPr>
            <a:lvl3pPr marL="1143000" indent="-228600" algn="l" rtl="0" fontAlgn="base">
              <a:spcBef>
                <a:spcPct val="20000"/>
              </a:spcBef>
              <a:spcAft>
                <a:spcPct val="0"/>
              </a:spcAft>
              <a:buChar char="•"/>
              <a:defRPr sz="2400">
                <a:solidFill>
                  <a:schemeClr val="tx1"/>
                </a:solidFill>
                <a:latin typeface="Candara"/>
                <a:ea typeface="ＭＳ Ｐゴシック" charset="-128"/>
                <a:cs typeface="Candara"/>
              </a:defRPr>
            </a:lvl3pPr>
            <a:lvl4pPr marL="1600200" indent="-228600" algn="l" rtl="0" fontAlgn="base">
              <a:spcBef>
                <a:spcPct val="20000"/>
              </a:spcBef>
              <a:spcAft>
                <a:spcPct val="0"/>
              </a:spcAft>
              <a:buChar char="–"/>
              <a:defRPr sz="2000">
                <a:solidFill>
                  <a:schemeClr val="tx1"/>
                </a:solidFill>
                <a:latin typeface="Candara"/>
                <a:ea typeface="ＭＳ Ｐゴシック" charset="-128"/>
                <a:cs typeface="Candara"/>
              </a:defRPr>
            </a:lvl4pPr>
            <a:lvl5pPr marL="2057400" indent="-228600" algn="l" rtl="0" fontAlgn="base">
              <a:spcBef>
                <a:spcPct val="20000"/>
              </a:spcBef>
              <a:spcAft>
                <a:spcPct val="0"/>
              </a:spcAft>
              <a:buChar char="»"/>
              <a:defRPr sz="2000">
                <a:solidFill>
                  <a:schemeClr val="tx1"/>
                </a:solidFill>
                <a:latin typeface="Candara"/>
                <a:ea typeface="ＭＳ Ｐゴシック" charset="-128"/>
                <a:cs typeface="Candara"/>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marL="0" indent="0" eaLnBrk="1" hangingPunct="1">
              <a:buNone/>
            </a:pPr>
            <a:r>
              <a:rPr lang="en-US" altLang="en-US" sz="1800" dirty="0">
                <a:latin typeface="Calibri" panose="020F0502020204030204" pitchFamily="34" charset="0"/>
                <a:cs typeface="Calibri" panose="020F0502020204030204" pitchFamily="34" charset="0"/>
              </a:rPr>
              <a:t>while (</a:t>
            </a:r>
            <a:r>
              <a:rPr lang="en-US" altLang="en-US" sz="1800" dirty="0" err="1">
                <a:latin typeface="Calibri" panose="020F0502020204030204" pitchFamily="34" charset="0"/>
                <a:cs typeface="Calibri" panose="020F0502020204030204" pitchFamily="34" charset="0"/>
              </a:rPr>
              <a:t>i</a:t>
            </a:r>
            <a:r>
              <a:rPr lang="en-US" altLang="en-US" sz="1800" dirty="0">
                <a:latin typeface="Calibri" panose="020F0502020204030204" pitchFamily="34" charset="0"/>
                <a:cs typeface="Calibri" panose="020F0502020204030204" pitchFamily="34" charset="0"/>
              </a:rPr>
              <a:t> &lt; n)  {</a:t>
            </a:r>
            <a:r>
              <a:rPr lang="en-US" altLang="en-US" sz="1800" dirty="0" err="1">
                <a:latin typeface="Calibri" panose="020F0502020204030204" pitchFamily="34" charset="0"/>
                <a:cs typeface="Calibri" panose="020F0502020204030204" pitchFamily="34" charset="0"/>
              </a:rPr>
              <a:t>i</a:t>
            </a:r>
            <a:r>
              <a:rPr lang="en-US" altLang="en-US" sz="1800" dirty="0">
                <a:latin typeface="Calibri" panose="020F0502020204030204" pitchFamily="34" charset="0"/>
                <a:cs typeface="Calibri" panose="020F0502020204030204" pitchFamily="34" charset="0"/>
              </a:rPr>
              <a:t> = i+1;}</a:t>
            </a:r>
          </a:p>
          <a:p>
            <a:pPr eaLnBrk="1" hangingPunct="1"/>
            <a:r>
              <a:rPr lang="en-US" sz="1800" kern="0" dirty="0">
                <a:latin typeface="Calibri" panose="020F0502020204030204" pitchFamily="34" charset="0"/>
                <a:cs typeface="Calibri" panose="020F0502020204030204" pitchFamily="34" charset="0"/>
                <a:sym typeface="Symbol" charset="2"/>
              </a:rPr>
              <a:t>101: …</a:t>
            </a:r>
          </a:p>
          <a:p>
            <a:pPr eaLnBrk="1" hangingPunct="1"/>
            <a:r>
              <a:rPr lang="en-US" sz="1800" kern="0" dirty="0">
                <a:latin typeface="Calibri" panose="020F0502020204030204" pitchFamily="34" charset="0"/>
                <a:cs typeface="Calibri" panose="020F0502020204030204" pitchFamily="34" charset="0"/>
                <a:sym typeface="Symbol" charset="2"/>
              </a:rPr>
              <a:t>102:  if </a:t>
            </a:r>
            <a:r>
              <a:rPr lang="en-US" sz="1800" kern="0" dirty="0" err="1">
                <a:latin typeface="Calibri" panose="020F0502020204030204" pitchFamily="34" charset="0"/>
                <a:cs typeface="Calibri" panose="020F0502020204030204" pitchFamily="34" charset="0"/>
                <a:sym typeface="Symbol" charset="2"/>
              </a:rPr>
              <a:t>i</a:t>
            </a:r>
            <a:r>
              <a:rPr lang="en-US" sz="1800" kern="0" dirty="0">
                <a:latin typeface="Calibri" panose="020F0502020204030204" pitchFamily="34" charset="0"/>
                <a:cs typeface="Calibri" panose="020F0502020204030204" pitchFamily="34" charset="0"/>
                <a:sym typeface="Symbol" charset="2"/>
              </a:rPr>
              <a:t> &lt; n </a:t>
            </a:r>
            <a:r>
              <a:rPr lang="en-US" sz="1800" kern="0" dirty="0" err="1">
                <a:latin typeface="Calibri" panose="020F0502020204030204" pitchFamily="34" charset="0"/>
                <a:cs typeface="Calibri" panose="020F0502020204030204" pitchFamily="34" charset="0"/>
                <a:sym typeface="Symbol" charset="2"/>
              </a:rPr>
              <a:t>goto</a:t>
            </a:r>
            <a:r>
              <a:rPr lang="en-US" sz="1800" kern="0" dirty="0">
                <a:latin typeface="Calibri" panose="020F0502020204030204" pitchFamily="34" charset="0"/>
                <a:cs typeface="Calibri" panose="020F0502020204030204" pitchFamily="34" charset="0"/>
                <a:sym typeface="Symbol" charset="2"/>
              </a:rPr>
              <a:t> –</a:t>
            </a:r>
          </a:p>
          <a:p>
            <a:pPr eaLnBrk="1" hangingPunct="1"/>
            <a:r>
              <a:rPr lang="en-US" sz="1800" kern="0" dirty="0">
                <a:latin typeface="Calibri" panose="020F0502020204030204" pitchFamily="34" charset="0"/>
                <a:cs typeface="Calibri" panose="020F0502020204030204" pitchFamily="34" charset="0"/>
                <a:sym typeface="Symbol" charset="2"/>
              </a:rPr>
              <a:t>103:  </a:t>
            </a:r>
            <a:r>
              <a:rPr lang="en-US" sz="1800" kern="0" dirty="0" err="1">
                <a:latin typeface="Calibri" panose="020F0502020204030204" pitchFamily="34" charset="0"/>
                <a:cs typeface="Calibri" panose="020F0502020204030204" pitchFamily="34" charset="0"/>
                <a:sym typeface="Symbol" charset="2"/>
              </a:rPr>
              <a:t>goto</a:t>
            </a:r>
            <a:r>
              <a:rPr lang="en-US" sz="1800" kern="0" dirty="0">
                <a:latin typeface="Calibri" panose="020F0502020204030204" pitchFamily="34" charset="0"/>
                <a:cs typeface="Calibri" panose="020F0502020204030204" pitchFamily="34" charset="0"/>
                <a:sym typeface="Symbol" charset="2"/>
              </a:rPr>
              <a:t> –</a:t>
            </a:r>
          </a:p>
          <a:p>
            <a:pPr eaLnBrk="1" hangingPunct="1"/>
            <a:r>
              <a:rPr lang="en-US" sz="1800" kern="0" dirty="0">
                <a:latin typeface="Calibri" panose="020F0502020204030204" pitchFamily="34" charset="0"/>
                <a:cs typeface="Calibri" panose="020F0502020204030204" pitchFamily="34" charset="0"/>
                <a:sym typeface="Symbol" charset="2"/>
              </a:rPr>
              <a:t>104:  t1 = 1</a:t>
            </a:r>
          </a:p>
          <a:p>
            <a:pPr eaLnBrk="1" hangingPunct="1"/>
            <a:r>
              <a:rPr lang="en-US" sz="1800" kern="0" dirty="0">
                <a:latin typeface="Calibri" panose="020F0502020204030204" pitchFamily="34" charset="0"/>
                <a:cs typeface="Calibri" panose="020F0502020204030204" pitchFamily="34" charset="0"/>
                <a:sym typeface="Symbol" charset="2"/>
              </a:rPr>
              <a:t>105:  t2 = i+t1</a:t>
            </a:r>
          </a:p>
          <a:p>
            <a:pPr eaLnBrk="1" hangingPunct="1"/>
            <a:r>
              <a:rPr lang="en-US" sz="1800" kern="0" dirty="0">
                <a:latin typeface="Calibri" panose="020F0502020204030204" pitchFamily="34" charset="0"/>
                <a:cs typeface="Calibri" panose="020F0502020204030204" pitchFamily="34" charset="0"/>
                <a:sym typeface="Symbol" charset="2"/>
              </a:rPr>
              <a:t>106:  </a:t>
            </a:r>
            <a:r>
              <a:rPr lang="en-US" sz="1800" kern="0" dirty="0" err="1">
                <a:latin typeface="Calibri" panose="020F0502020204030204" pitchFamily="34" charset="0"/>
                <a:cs typeface="Calibri" panose="020F0502020204030204" pitchFamily="34" charset="0"/>
                <a:sym typeface="Symbol" charset="2"/>
              </a:rPr>
              <a:t>i</a:t>
            </a:r>
            <a:r>
              <a:rPr lang="en-US" sz="1800" kern="0" dirty="0">
                <a:latin typeface="Calibri" panose="020F0502020204030204" pitchFamily="34" charset="0"/>
                <a:cs typeface="Calibri" panose="020F0502020204030204" pitchFamily="34" charset="0"/>
                <a:sym typeface="Symbol" charset="2"/>
              </a:rPr>
              <a:t> = t2</a:t>
            </a:r>
          </a:p>
          <a:p>
            <a:pPr eaLnBrk="1" hangingPunct="1"/>
            <a:r>
              <a:rPr lang="en-US" sz="1800" kern="0" dirty="0">
                <a:latin typeface="Calibri" panose="020F0502020204030204" pitchFamily="34" charset="0"/>
                <a:cs typeface="Calibri" panose="020F0502020204030204" pitchFamily="34" charset="0"/>
                <a:sym typeface="Symbol" charset="2"/>
              </a:rPr>
              <a:t>107: </a:t>
            </a:r>
          </a:p>
          <a:p>
            <a:pPr eaLnBrk="1" hangingPunct="1"/>
            <a:r>
              <a:rPr lang="en-US" sz="1800" kern="0" dirty="0">
                <a:latin typeface="Calibri" panose="020F0502020204030204" pitchFamily="34" charset="0"/>
                <a:cs typeface="Calibri" panose="020F0502020204030204" pitchFamily="34" charset="0"/>
                <a:sym typeface="Symbol" charset="2"/>
              </a:rPr>
              <a:t>108: </a:t>
            </a:r>
          </a:p>
        </p:txBody>
      </p:sp>
      <p:sp>
        <p:nvSpPr>
          <p:cNvPr id="11" name="Rectangle 10"/>
          <p:cNvSpPr/>
          <p:nvPr/>
        </p:nvSpPr>
        <p:spPr>
          <a:xfrm>
            <a:off x="5364088" y="3666172"/>
            <a:ext cx="3328347" cy="1477328"/>
          </a:xfrm>
          <a:prstGeom prst="rect">
            <a:avLst/>
          </a:prstGeom>
        </p:spPr>
        <p:txBody>
          <a:bodyPr wrap="none">
            <a:spAutoFit/>
          </a:bodyPr>
          <a:lstStyle/>
          <a:p>
            <a:pPr marL="0" lvl="1"/>
            <a:r>
              <a:rPr lang="en-US" sz="1800" dirty="0">
                <a:solidFill>
                  <a:schemeClr val="accent2"/>
                </a:solidFill>
                <a:latin typeface="Calibri" panose="020F0502020204030204" pitchFamily="34" charset="0"/>
              </a:rPr>
              <a:t>M1.instr = 102</a:t>
            </a:r>
          </a:p>
          <a:p>
            <a:pPr marL="0" lvl="1"/>
            <a:r>
              <a:rPr lang="en-US" sz="1800" dirty="0" err="1">
                <a:solidFill>
                  <a:schemeClr val="accent2"/>
                </a:solidFill>
                <a:latin typeface="Calibri" panose="020F0502020204030204" pitchFamily="34" charset="0"/>
              </a:rPr>
              <a:t>B.truelist</a:t>
            </a:r>
            <a:r>
              <a:rPr lang="en-US" sz="1800" dirty="0">
                <a:solidFill>
                  <a:schemeClr val="accent2"/>
                </a:solidFill>
                <a:latin typeface="Calibri" panose="020F0502020204030204" pitchFamily="34" charset="0"/>
              </a:rPr>
              <a:t>={102}, </a:t>
            </a:r>
            <a:r>
              <a:rPr lang="en-US" sz="1800" dirty="0" err="1">
                <a:solidFill>
                  <a:schemeClr val="accent2"/>
                </a:solidFill>
                <a:latin typeface="Calibri" panose="020F0502020204030204" pitchFamily="34" charset="0"/>
              </a:rPr>
              <a:t>B.falselist</a:t>
            </a:r>
            <a:r>
              <a:rPr lang="en-US" sz="1800" dirty="0">
                <a:solidFill>
                  <a:schemeClr val="accent2"/>
                </a:solidFill>
                <a:latin typeface="Calibri" panose="020F0502020204030204" pitchFamily="34" charset="0"/>
              </a:rPr>
              <a:t>={103}</a:t>
            </a:r>
          </a:p>
          <a:p>
            <a:pPr marL="0" lvl="1"/>
            <a:r>
              <a:rPr lang="en-US" sz="1800" dirty="0">
                <a:solidFill>
                  <a:schemeClr val="accent2"/>
                </a:solidFill>
                <a:latin typeface="Calibri" panose="020F0502020204030204" pitchFamily="34" charset="0"/>
              </a:rPr>
              <a:t>M2.instr = 104</a:t>
            </a:r>
          </a:p>
          <a:p>
            <a:pPr marL="0" lvl="1"/>
            <a:r>
              <a:rPr lang="en-US" sz="1800" dirty="0" err="1">
                <a:solidFill>
                  <a:schemeClr val="accent2"/>
                </a:solidFill>
                <a:latin typeface="Calibri" panose="020F0502020204030204" pitchFamily="34" charset="0"/>
              </a:rPr>
              <a:t>backpatch</a:t>
            </a:r>
            <a:r>
              <a:rPr lang="en-US" sz="1800" dirty="0">
                <a:solidFill>
                  <a:schemeClr val="accent2"/>
                </a:solidFill>
                <a:latin typeface="Calibri" panose="020F0502020204030204" pitchFamily="34" charset="0"/>
              </a:rPr>
              <a:t>({102}, 104)</a:t>
            </a:r>
          </a:p>
          <a:p>
            <a:pPr marL="0" lvl="1"/>
            <a:r>
              <a:rPr lang="en-US" sz="1800" dirty="0" err="1">
                <a:solidFill>
                  <a:schemeClr val="accent2"/>
                </a:solidFill>
                <a:latin typeface="Calibri" panose="020F0502020204030204" pitchFamily="34" charset="0"/>
              </a:rPr>
              <a:t>S.nextlist</a:t>
            </a:r>
            <a:r>
              <a:rPr lang="en-US" sz="1800" dirty="0">
                <a:solidFill>
                  <a:schemeClr val="accent2"/>
                </a:solidFill>
                <a:latin typeface="Calibri" panose="020F0502020204030204" pitchFamily="34" charset="0"/>
              </a:rPr>
              <a:t>={103}</a:t>
            </a:r>
          </a:p>
        </p:txBody>
      </p:sp>
      <p:sp>
        <p:nvSpPr>
          <p:cNvPr id="2" name="Rectangle 1"/>
          <p:cNvSpPr/>
          <p:nvPr/>
        </p:nvSpPr>
        <p:spPr>
          <a:xfrm>
            <a:off x="6251055" y="2482788"/>
            <a:ext cx="1013419" cy="369332"/>
          </a:xfrm>
          <a:prstGeom prst="rect">
            <a:avLst/>
          </a:prstGeom>
        </p:spPr>
        <p:txBody>
          <a:bodyPr wrap="none">
            <a:spAutoFit/>
          </a:bodyPr>
          <a:lstStyle/>
          <a:p>
            <a:r>
              <a:rPr lang="en-US" sz="1800" kern="0" dirty="0" err="1">
                <a:latin typeface="Calibri" panose="020F0502020204030204" pitchFamily="34" charset="0"/>
                <a:sym typeface="Symbol" charset="2"/>
              </a:rPr>
              <a:t>goto</a:t>
            </a:r>
            <a:r>
              <a:rPr lang="en-US" sz="1800" kern="0" dirty="0">
                <a:latin typeface="Calibri" panose="020F0502020204030204" pitchFamily="34" charset="0"/>
                <a:sym typeface="Symbol" charset="2"/>
              </a:rPr>
              <a:t> 102</a:t>
            </a:r>
            <a:endParaRPr lang="en-CA" sz="1800" dirty="0">
              <a:latin typeface="Calibri" panose="020F0502020204030204" pitchFamily="34" charset="0"/>
            </a:endParaRPr>
          </a:p>
        </p:txBody>
      </p:sp>
      <p:sp>
        <p:nvSpPr>
          <p:cNvPr id="3" name="Rectangle 2"/>
          <p:cNvSpPr/>
          <p:nvPr/>
        </p:nvSpPr>
        <p:spPr>
          <a:xfrm>
            <a:off x="7668344" y="843558"/>
            <a:ext cx="530915" cy="369332"/>
          </a:xfrm>
          <a:prstGeom prst="rect">
            <a:avLst/>
          </a:prstGeom>
        </p:spPr>
        <p:txBody>
          <a:bodyPr wrap="none">
            <a:spAutoFit/>
          </a:bodyPr>
          <a:lstStyle/>
          <a:p>
            <a:r>
              <a:rPr lang="en-US" sz="1800" dirty="0">
                <a:solidFill>
                  <a:schemeClr val="accent2"/>
                </a:solidFill>
                <a:latin typeface="Calibri" panose="020F0502020204030204" pitchFamily="34" charset="0"/>
              </a:rPr>
              <a:t>104</a:t>
            </a:r>
            <a:endParaRPr lang="en-CA" sz="1800" dirty="0">
              <a:latin typeface="Calibri" panose="020F0502020204030204" pitchFamily="34" charset="0"/>
            </a:endParaRPr>
          </a:p>
        </p:txBody>
      </p:sp>
    </p:spTree>
    <p:extLst>
      <p:ext uri="{BB962C8B-B14F-4D97-AF65-F5344CB8AC3E}">
        <p14:creationId xmlns:p14="http://schemas.microsoft.com/office/powerpoint/2010/main" val="3664801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1">
                                            <p:txEl>
                                              <p:pRg st="3" end="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bwMode="auto">
          <a:xfrm>
            <a:off x="323528" y="123478"/>
            <a:ext cx="4428492" cy="4680520"/>
          </a:xfrm>
          <a:prstGeom prst="rect">
            <a:avLst/>
          </a:prstGeom>
          <a:noFill/>
          <a:ln w="9525">
            <a:noFill/>
            <a:miter lim="800000"/>
            <a:headEnd/>
            <a:tailEnd/>
          </a:ln>
          <a:effectLst/>
        </p:spPr>
        <p:txBody>
          <a:bodyPr vert="horz" wrap="square" lIns="68580" tIns="34290" rIns="68580" bIns="3429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Candara"/>
                <a:ea typeface="+mn-ea"/>
                <a:cs typeface="Candara"/>
              </a:defRPr>
            </a:lvl1pPr>
            <a:lvl2pPr marL="742950" indent="-285750" algn="l" rtl="0" fontAlgn="base">
              <a:spcBef>
                <a:spcPct val="20000"/>
              </a:spcBef>
              <a:spcAft>
                <a:spcPct val="0"/>
              </a:spcAft>
              <a:buChar char="–"/>
              <a:defRPr sz="2800">
                <a:solidFill>
                  <a:schemeClr val="tx1"/>
                </a:solidFill>
                <a:latin typeface="Candara"/>
                <a:ea typeface="ＭＳ Ｐゴシック" charset="-128"/>
                <a:cs typeface="Candara"/>
              </a:defRPr>
            </a:lvl2pPr>
            <a:lvl3pPr marL="1143000" indent="-228600" algn="l" rtl="0" fontAlgn="base">
              <a:spcBef>
                <a:spcPct val="20000"/>
              </a:spcBef>
              <a:spcAft>
                <a:spcPct val="0"/>
              </a:spcAft>
              <a:buChar char="•"/>
              <a:defRPr sz="2400">
                <a:solidFill>
                  <a:schemeClr val="tx1"/>
                </a:solidFill>
                <a:latin typeface="Candara"/>
                <a:ea typeface="ＭＳ Ｐゴシック" charset="-128"/>
                <a:cs typeface="Candara"/>
              </a:defRPr>
            </a:lvl3pPr>
            <a:lvl4pPr marL="1600200" indent="-228600" algn="l" rtl="0" fontAlgn="base">
              <a:spcBef>
                <a:spcPct val="20000"/>
              </a:spcBef>
              <a:spcAft>
                <a:spcPct val="0"/>
              </a:spcAft>
              <a:buChar char="–"/>
              <a:defRPr sz="2000">
                <a:solidFill>
                  <a:schemeClr val="tx1"/>
                </a:solidFill>
                <a:latin typeface="Candara"/>
                <a:ea typeface="ＭＳ Ｐゴシック" charset="-128"/>
                <a:cs typeface="Candara"/>
              </a:defRPr>
            </a:lvl4pPr>
            <a:lvl5pPr marL="2057400" indent="-228600" algn="l" rtl="0" fontAlgn="base">
              <a:spcBef>
                <a:spcPct val="20000"/>
              </a:spcBef>
              <a:spcAft>
                <a:spcPct val="0"/>
              </a:spcAft>
              <a:buChar char="»"/>
              <a:defRPr sz="2000">
                <a:solidFill>
                  <a:schemeClr val="tx1"/>
                </a:solidFill>
                <a:latin typeface="Candara"/>
                <a:ea typeface="ＭＳ Ｐゴシック" charset="-128"/>
                <a:cs typeface="Candara"/>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eaLnBrk="1" hangingPunct="1"/>
            <a:r>
              <a:rPr lang="en-US" sz="1800" kern="0" dirty="0">
                <a:latin typeface="Calibri" panose="020F0502020204030204" pitchFamily="34" charset="0"/>
                <a:cs typeface="Calibri" panose="020F0502020204030204" pitchFamily="34" charset="0"/>
              </a:rPr>
              <a:t>S </a:t>
            </a:r>
            <a:r>
              <a:rPr lang="en-US" sz="1800" kern="0" dirty="0">
                <a:latin typeface="Calibri" panose="020F0502020204030204" pitchFamily="34" charset="0"/>
                <a:cs typeface="Calibri" panose="020F0502020204030204" pitchFamily="34" charset="0"/>
                <a:sym typeface="Symbol" charset="2"/>
              </a:rPr>
              <a:t> while M1 ‘(‘ B ’)’ M2  block</a:t>
            </a:r>
          </a:p>
          <a:p>
            <a:pPr marL="0" indent="0" eaLnBrk="1" hangingPunct="1">
              <a:buNone/>
            </a:pPr>
            <a:r>
              <a:rPr lang="en-US" sz="2100" kern="0" dirty="0">
                <a:latin typeface="Calibri" panose="020F0502020204030204" pitchFamily="34" charset="0"/>
                <a:cs typeface="Calibri" panose="020F0502020204030204" pitchFamily="34" charset="0"/>
                <a:sym typeface="Symbol" charset="2"/>
              </a:rPr>
              <a:t>   </a:t>
            </a:r>
            <a:r>
              <a:rPr lang="en-US" sz="1500" kern="0" dirty="0">
                <a:latin typeface="Calibri" panose="020F0502020204030204" pitchFamily="34" charset="0"/>
                <a:cs typeface="Calibri" panose="020F0502020204030204" pitchFamily="34" charset="0"/>
                <a:sym typeface="Symbol" charset="2"/>
              </a:rPr>
              <a:t>{ backpatch(</a:t>
            </a:r>
            <a:r>
              <a:rPr lang="en-US" sz="1500" kern="0" dirty="0" err="1">
                <a:latin typeface="Calibri" panose="020F0502020204030204" pitchFamily="34" charset="0"/>
                <a:cs typeface="Calibri" panose="020F0502020204030204" pitchFamily="34" charset="0"/>
                <a:sym typeface="Symbol" charset="2"/>
              </a:rPr>
              <a:t>block.nextlist</a:t>
            </a:r>
            <a:r>
              <a:rPr lang="en-US" sz="1500" kern="0" dirty="0">
                <a:latin typeface="Calibri" panose="020F0502020204030204" pitchFamily="34" charset="0"/>
                <a:cs typeface="Calibri" panose="020F0502020204030204" pitchFamily="34" charset="0"/>
                <a:sym typeface="Symbol" charset="2"/>
              </a:rPr>
              <a:t>, M1.instr);</a:t>
            </a:r>
          </a:p>
          <a:p>
            <a:pPr marL="0" indent="0" eaLnBrk="1" hangingPunct="1">
              <a:buNone/>
            </a:pPr>
            <a:r>
              <a:rPr lang="en-US" sz="1500" kern="0" dirty="0">
                <a:latin typeface="Calibri" panose="020F0502020204030204" pitchFamily="34" charset="0"/>
                <a:cs typeface="Calibri" panose="020F0502020204030204" pitchFamily="34" charset="0"/>
                <a:sym typeface="Symbol" charset="2"/>
              </a:rPr>
              <a:t>      backpatch(</a:t>
            </a:r>
            <a:r>
              <a:rPr lang="en-US" sz="1500" kern="0" dirty="0" err="1">
                <a:latin typeface="Calibri" panose="020F0502020204030204" pitchFamily="34" charset="0"/>
                <a:cs typeface="Calibri" panose="020F0502020204030204" pitchFamily="34" charset="0"/>
                <a:sym typeface="Symbol" charset="2"/>
              </a:rPr>
              <a:t>B.truelist</a:t>
            </a:r>
            <a:r>
              <a:rPr lang="en-US" sz="1500" kern="0" dirty="0">
                <a:latin typeface="Calibri" panose="020F0502020204030204" pitchFamily="34" charset="0"/>
                <a:cs typeface="Calibri" panose="020F0502020204030204" pitchFamily="34" charset="0"/>
                <a:sym typeface="Symbol" charset="2"/>
              </a:rPr>
              <a:t>, M2.instr);</a:t>
            </a:r>
          </a:p>
          <a:p>
            <a:pPr marL="0" indent="0" eaLnBrk="1" hangingPunct="1">
              <a:buNone/>
            </a:pPr>
            <a:r>
              <a:rPr lang="en-US" sz="1500" kern="0" dirty="0">
                <a:latin typeface="Calibri" panose="020F0502020204030204" pitchFamily="34" charset="0"/>
                <a:cs typeface="Calibri" panose="020F0502020204030204" pitchFamily="34" charset="0"/>
                <a:sym typeface="Symbol" charset="2"/>
              </a:rPr>
              <a:t>     </a:t>
            </a:r>
            <a:r>
              <a:rPr lang="en-US" sz="1500" kern="0" dirty="0" err="1">
                <a:latin typeface="Calibri" panose="020F0502020204030204" pitchFamily="34" charset="0"/>
                <a:cs typeface="Calibri" panose="020F0502020204030204" pitchFamily="34" charset="0"/>
                <a:sym typeface="Symbol" charset="2"/>
              </a:rPr>
              <a:t>S.nextlist</a:t>
            </a:r>
            <a:r>
              <a:rPr lang="en-US" sz="1500" kern="0" dirty="0">
                <a:latin typeface="Calibri" panose="020F0502020204030204" pitchFamily="34" charset="0"/>
                <a:cs typeface="Calibri" panose="020F0502020204030204" pitchFamily="34" charset="0"/>
                <a:sym typeface="Symbol" charset="2"/>
              </a:rPr>
              <a:t> = merge(</a:t>
            </a:r>
            <a:r>
              <a:rPr lang="en-US" sz="1500" kern="0" dirty="0" err="1">
                <a:latin typeface="Calibri" panose="020F0502020204030204" pitchFamily="34" charset="0"/>
                <a:cs typeface="Calibri" panose="020F0502020204030204" pitchFamily="34" charset="0"/>
                <a:sym typeface="Symbol" charset="2"/>
              </a:rPr>
              <a:t>B.falselist</a:t>
            </a:r>
            <a:r>
              <a:rPr lang="en-US" sz="1500" kern="0" dirty="0">
                <a:latin typeface="Calibri" panose="020F0502020204030204" pitchFamily="34" charset="0"/>
                <a:cs typeface="Calibri" panose="020F0502020204030204" pitchFamily="34" charset="0"/>
                <a:sym typeface="Symbol" charset="2"/>
              </a:rPr>
              <a:t>; </a:t>
            </a:r>
            <a:r>
              <a:rPr lang="en-US" sz="1500" kern="0" dirty="0" err="1">
                <a:latin typeface="Calibri" panose="020F0502020204030204" pitchFamily="34" charset="0"/>
                <a:cs typeface="Calibri" panose="020F0502020204030204" pitchFamily="34" charset="0"/>
                <a:sym typeface="Symbol" charset="2"/>
              </a:rPr>
              <a:t>block.breaklist</a:t>
            </a:r>
            <a:r>
              <a:rPr lang="en-US" sz="1500" kern="0" dirty="0">
                <a:latin typeface="Calibri" panose="020F0502020204030204" pitchFamily="34" charset="0"/>
                <a:cs typeface="Calibri" panose="020F0502020204030204" pitchFamily="34" charset="0"/>
                <a:sym typeface="Symbol" charset="2"/>
              </a:rPr>
              <a:t>); }</a:t>
            </a:r>
          </a:p>
          <a:p>
            <a:pPr marL="0" indent="0" eaLnBrk="1" hangingPunct="1">
              <a:buNone/>
            </a:pPr>
            <a:r>
              <a:rPr lang="en-US" sz="1500" kern="0" dirty="0">
                <a:latin typeface="Calibri" panose="020F0502020204030204" pitchFamily="34" charset="0"/>
                <a:cs typeface="Calibri" panose="020F0502020204030204" pitchFamily="34" charset="0"/>
                <a:sym typeface="Symbol" charset="2"/>
              </a:rPr>
              <a:t>    print(‘</a:t>
            </a:r>
            <a:r>
              <a:rPr lang="en-US" sz="1500" kern="0" dirty="0" err="1">
                <a:latin typeface="Calibri" panose="020F0502020204030204" pitchFamily="34" charset="0"/>
                <a:cs typeface="Calibri" panose="020F0502020204030204" pitchFamily="34" charset="0"/>
                <a:sym typeface="Symbol" charset="2"/>
              </a:rPr>
              <a:t>goto</a:t>
            </a:r>
            <a:r>
              <a:rPr lang="en-US" sz="1500" kern="0" dirty="0">
                <a:latin typeface="Calibri" panose="020F0502020204030204" pitchFamily="34" charset="0"/>
                <a:cs typeface="Calibri" panose="020F0502020204030204" pitchFamily="34" charset="0"/>
                <a:sym typeface="Symbol" charset="2"/>
              </a:rPr>
              <a:t>’ M1.instr)}</a:t>
            </a:r>
          </a:p>
          <a:p>
            <a:pPr eaLnBrk="1" hangingPunct="1"/>
            <a:r>
              <a:rPr lang="en-US" sz="1800" kern="0" dirty="0">
                <a:latin typeface="Calibri" panose="020F0502020204030204" pitchFamily="34" charset="0"/>
                <a:cs typeface="Calibri" panose="020F0502020204030204" pitchFamily="34" charset="0"/>
                <a:sym typeface="Symbol" charset="2"/>
              </a:rPr>
              <a:t>S1</a:t>
            </a:r>
            <a:r>
              <a:rPr lang="en-US" sz="1800" kern="0" dirty="0">
                <a:latin typeface="Calibri" panose="020F0502020204030204" pitchFamily="34" charset="0"/>
                <a:cs typeface="Calibri" panose="020F0502020204030204" pitchFamily="34" charset="0"/>
              </a:rPr>
              <a:t> </a:t>
            </a:r>
            <a:r>
              <a:rPr lang="en-US" sz="1800" kern="0" dirty="0">
                <a:latin typeface="Calibri" panose="020F0502020204030204" pitchFamily="34" charset="0"/>
                <a:cs typeface="Calibri" panose="020F0502020204030204" pitchFamily="34" charset="0"/>
                <a:sym typeface="Symbol" charset="2"/>
              </a:rPr>
              <a:t> break ;</a:t>
            </a:r>
          </a:p>
          <a:p>
            <a:pPr marL="0" indent="0" eaLnBrk="1" hangingPunct="1">
              <a:buNone/>
            </a:pPr>
            <a:r>
              <a:rPr lang="en-US" sz="1500" kern="0" dirty="0">
                <a:latin typeface="Calibri" panose="020F0502020204030204" pitchFamily="34" charset="0"/>
                <a:cs typeface="Calibri" panose="020F0502020204030204" pitchFamily="34" charset="0"/>
                <a:sym typeface="Symbol" charset="2"/>
              </a:rPr>
              <a:t>    { S1.breaklist=</a:t>
            </a:r>
            <a:r>
              <a:rPr lang="en-US" sz="1500" kern="0" dirty="0" err="1">
                <a:latin typeface="Calibri" panose="020F0502020204030204" pitchFamily="34" charset="0"/>
                <a:cs typeface="Calibri" panose="020F0502020204030204" pitchFamily="34" charset="0"/>
                <a:sym typeface="Symbol" charset="2"/>
              </a:rPr>
              <a:t>makelist</a:t>
            </a:r>
            <a:r>
              <a:rPr lang="en-US" sz="1500" kern="0" dirty="0">
                <a:latin typeface="Calibri" panose="020F0502020204030204" pitchFamily="34" charset="0"/>
                <a:cs typeface="Calibri" panose="020F0502020204030204" pitchFamily="34" charset="0"/>
                <a:sym typeface="Symbol" charset="2"/>
              </a:rPr>
              <a:t>(</a:t>
            </a:r>
            <a:r>
              <a:rPr lang="en-US" sz="1500" kern="0" dirty="0" err="1">
                <a:latin typeface="Calibri" panose="020F0502020204030204" pitchFamily="34" charset="0"/>
                <a:cs typeface="Calibri" panose="020F0502020204030204" pitchFamily="34" charset="0"/>
                <a:sym typeface="Symbol" charset="2"/>
              </a:rPr>
              <a:t>nextinstr</a:t>
            </a:r>
            <a:r>
              <a:rPr lang="en-US" sz="1500" kern="0" dirty="0">
                <a:latin typeface="Calibri" panose="020F0502020204030204" pitchFamily="34" charset="0"/>
                <a:cs typeface="Calibri" panose="020F0502020204030204" pitchFamily="34" charset="0"/>
                <a:sym typeface="Symbol" charset="2"/>
              </a:rPr>
              <a:t>);</a:t>
            </a:r>
          </a:p>
          <a:p>
            <a:pPr marL="0" indent="0" eaLnBrk="1" hangingPunct="1">
              <a:buNone/>
            </a:pPr>
            <a:r>
              <a:rPr lang="en-US" sz="1500" kern="0" dirty="0">
                <a:latin typeface="Calibri" panose="020F0502020204030204" pitchFamily="34" charset="0"/>
                <a:cs typeface="Calibri" panose="020F0502020204030204" pitchFamily="34" charset="0"/>
                <a:sym typeface="Symbol" charset="2"/>
              </a:rPr>
              <a:t>     print(‘</a:t>
            </a:r>
            <a:r>
              <a:rPr lang="en-US" sz="1500" kern="0" dirty="0" err="1">
                <a:latin typeface="Calibri" panose="020F0502020204030204" pitchFamily="34" charset="0"/>
                <a:cs typeface="Calibri" panose="020F0502020204030204" pitchFamily="34" charset="0"/>
                <a:sym typeface="Symbol" charset="2"/>
              </a:rPr>
              <a:t>goto</a:t>
            </a:r>
            <a:r>
              <a:rPr lang="en-US" sz="1500" kern="0" dirty="0">
                <a:latin typeface="Calibri" panose="020F0502020204030204" pitchFamily="34" charset="0"/>
                <a:cs typeface="Calibri" panose="020F0502020204030204" pitchFamily="34" charset="0"/>
                <a:sym typeface="Symbol" charset="2"/>
              </a:rPr>
              <a:t> –’);}</a:t>
            </a:r>
          </a:p>
          <a:p>
            <a:pPr eaLnBrk="1" hangingPunct="1"/>
            <a:r>
              <a:rPr lang="en-US" sz="1800" kern="0" dirty="0">
                <a:latin typeface="Calibri" panose="020F0502020204030204" pitchFamily="34" charset="0"/>
                <a:cs typeface="Calibri" panose="020F0502020204030204" pitchFamily="34" charset="0"/>
                <a:sym typeface="Symbol" charset="2"/>
              </a:rPr>
              <a:t>S1</a:t>
            </a:r>
            <a:r>
              <a:rPr lang="en-US" sz="1800" kern="0" dirty="0">
                <a:latin typeface="Calibri" panose="020F0502020204030204" pitchFamily="34" charset="0"/>
                <a:cs typeface="Calibri" panose="020F0502020204030204" pitchFamily="34" charset="0"/>
              </a:rPr>
              <a:t> </a:t>
            </a:r>
            <a:r>
              <a:rPr lang="en-US" sz="1800" kern="0" dirty="0">
                <a:latin typeface="Calibri" panose="020F0502020204030204" pitchFamily="34" charset="0"/>
                <a:cs typeface="Calibri" panose="020F0502020204030204" pitchFamily="34" charset="0"/>
                <a:sym typeface="Symbol" charset="2"/>
              </a:rPr>
              <a:t> continue ;</a:t>
            </a:r>
          </a:p>
          <a:p>
            <a:pPr marL="0" indent="0" eaLnBrk="1" hangingPunct="1">
              <a:buNone/>
            </a:pPr>
            <a:r>
              <a:rPr lang="en-US" sz="1500" kern="0" dirty="0">
                <a:latin typeface="Calibri" panose="020F0502020204030204" pitchFamily="34" charset="0"/>
                <a:cs typeface="Calibri" panose="020F0502020204030204" pitchFamily="34" charset="0"/>
                <a:sym typeface="Symbol" charset="2"/>
              </a:rPr>
              <a:t>    { S1.nextlist=</a:t>
            </a:r>
            <a:r>
              <a:rPr lang="en-US" sz="1500" kern="0" dirty="0" err="1">
                <a:latin typeface="Calibri" panose="020F0502020204030204" pitchFamily="34" charset="0"/>
                <a:cs typeface="Calibri" panose="020F0502020204030204" pitchFamily="34" charset="0"/>
                <a:sym typeface="Symbol" charset="2"/>
              </a:rPr>
              <a:t>makelist</a:t>
            </a:r>
            <a:r>
              <a:rPr lang="en-US" sz="1500" kern="0" dirty="0">
                <a:latin typeface="Calibri" panose="020F0502020204030204" pitchFamily="34" charset="0"/>
                <a:cs typeface="Calibri" panose="020F0502020204030204" pitchFamily="34" charset="0"/>
                <a:sym typeface="Symbol" charset="2"/>
              </a:rPr>
              <a:t>(</a:t>
            </a:r>
            <a:r>
              <a:rPr lang="en-US" sz="1500" kern="0" dirty="0" err="1">
                <a:latin typeface="Calibri" panose="020F0502020204030204" pitchFamily="34" charset="0"/>
                <a:cs typeface="Calibri" panose="020F0502020204030204" pitchFamily="34" charset="0"/>
                <a:sym typeface="Symbol" charset="2"/>
              </a:rPr>
              <a:t>nextinstr</a:t>
            </a:r>
            <a:r>
              <a:rPr lang="en-US" sz="1500" kern="0" dirty="0">
                <a:latin typeface="Calibri" panose="020F0502020204030204" pitchFamily="34" charset="0"/>
                <a:cs typeface="Calibri" panose="020F0502020204030204" pitchFamily="34" charset="0"/>
                <a:sym typeface="Symbol" charset="2"/>
              </a:rPr>
              <a:t>);print(‘</a:t>
            </a:r>
            <a:r>
              <a:rPr lang="en-US" sz="1500" kern="0" dirty="0" err="1">
                <a:latin typeface="Calibri" panose="020F0502020204030204" pitchFamily="34" charset="0"/>
                <a:cs typeface="Calibri" panose="020F0502020204030204" pitchFamily="34" charset="0"/>
                <a:sym typeface="Symbol" charset="2"/>
              </a:rPr>
              <a:t>goto</a:t>
            </a:r>
            <a:r>
              <a:rPr lang="en-US" sz="1500" kern="0" dirty="0">
                <a:latin typeface="Calibri" panose="020F0502020204030204" pitchFamily="34" charset="0"/>
                <a:cs typeface="Calibri" panose="020F0502020204030204" pitchFamily="34" charset="0"/>
                <a:sym typeface="Symbol" charset="2"/>
              </a:rPr>
              <a:t> –’); }</a:t>
            </a:r>
          </a:p>
          <a:p>
            <a:pPr eaLnBrk="1" hangingPunct="1"/>
            <a:r>
              <a:rPr lang="en-US" sz="1800" kern="0" dirty="0">
                <a:latin typeface="Calibri" panose="020F0502020204030204" pitchFamily="34" charset="0"/>
                <a:cs typeface="Calibri" panose="020F0502020204030204" pitchFamily="34" charset="0"/>
                <a:sym typeface="Symbol" charset="2"/>
              </a:rPr>
              <a:t>B</a:t>
            </a:r>
            <a:r>
              <a:rPr lang="en-US" sz="1800" kern="0" dirty="0">
                <a:latin typeface="Calibri" panose="020F0502020204030204" pitchFamily="34" charset="0"/>
                <a:cs typeface="Calibri" panose="020F0502020204030204" pitchFamily="34" charset="0"/>
              </a:rPr>
              <a:t> </a:t>
            </a:r>
            <a:r>
              <a:rPr lang="en-US" sz="1800" kern="0" dirty="0">
                <a:latin typeface="Calibri" panose="020F0502020204030204" pitchFamily="34" charset="0"/>
                <a:cs typeface="Calibri" panose="020F0502020204030204" pitchFamily="34" charset="0"/>
                <a:sym typeface="Symbol" charset="2"/>
              </a:rPr>
              <a:t> E1 </a:t>
            </a:r>
            <a:r>
              <a:rPr lang="en-US" sz="1800" kern="0" dirty="0" err="1">
                <a:latin typeface="Calibri" panose="020F0502020204030204" pitchFamily="34" charset="0"/>
                <a:cs typeface="Calibri" panose="020F0502020204030204" pitchFamily="34" charset="0"/>
                <a:sym typeface="Symbol" charset="2"/>
              </a:rPr>
              <a:t>rel</a:t>
            </a:r>
            <a:r>
              <a:rPr lang="en-US" sz="1800" kern="0" dirty="0">
                <a:latin typeface="Calibri" panose="020F0502020204030204" pitchFamily="34" charset="0"/>
                <a:cs typeface="Calibri" panose="020F0502020204030204" pitchFamily="34" charset="0"/>
                <a:sym typeface="Symbol" charset="2"/>
              </a:rPr>
              <a:t> E2  </a:t>
            </a:r>
            <a:r>
              <a:rPr lang="en-US" sz="1500" kern="0" dirty="0">
                <a:latin typeface="Calibri" panose="020F0502020204030204" pitchFamily="34" charset="0"/>
                <a:cs typeface="Calibri" panose="020F0502020204030204" pitchFamily="34" charset="0"/>
                <a:sym typeface="Symbol" charset="2"/>
              </a:rPr>
              <a:t>{…}</a:t>
            </a:r>
          </a:p>
          <a:p>
            <a:pPr eaLnBrk="1" hangingPunct="1"/>
            <a:r>
              <a:rPr lang="en-US" sz="1800" kern="0" dirty="0">
                <a:latin typeface="Calibri" panose="020F0502020204030204" pitchFamily="34" charset="0"/>
                <a:cs typeface="Calibri" panose="020F0502020204030204" pitchFamily="34" charset="0"/>
                <a:sym typeface="Symbol" charset="2"/>
              </a:rPr>
              <a:t>block</a:t>
            </a:r>
            <a:r>
              <a:rPr lang="en-US" sz="1800" kern="0" dirty="0">
                <a:latin typeface="Calibri" panose="020F0502020204030204" pitchFamily="34" charset="0"/>
                <a:cs typeface="Calibri" panose="020F0502020204030204" pitchFamily="34" charset="0"/>
              </a:rPr>
              <a:t> </a:t>
            </a:r>
            <a:r>
              <a:rPr lang="en-US" sz="1800" kern="0" dirty="0">
                <a:latin typeface="Calibri" panose="020F0502020204030204" pitchFamily="34" charset="0"/>
                <a:cs typeface="Calibri" panose="020F0502020204030204" pitchFamily="34" charset="0"/>
                <a:sym typeface="Symbol" charset="2"/>
              </a:rPr>
              <a:t> ‘{‘ S1 ‘}’</a:t>
            </a:r>
          </a:p>
          <a:p>
            <a:pPr marL="0" indent="0">
              <a:buNone/>
            </a:pPr>
            <a:r>
              <a:rPr lang="en-US" sz="1500" kern="0" dirty="0">
                <a:latin typeface="Calibri" panose="020F0502020204030204" pitchFamily="34" charset="0"/>
                <a:cs typeface="Calibri" panose="020F0502020204030204" pitchFamily="34" charset="0"/>
                <a:sym typeface="Symbol" charset="2"/>
              </a:rPr>
              <a:t>    { </a:t>
            </a:r>
            <a:r>
              <a:rPr lang="en-CA" sz="1500" dirty="0" err="1">
                <a:latin typeface="Calibri" panose="020F0502020204030204" pitchFamily="34" charset="0"/>
                <a:cs typeface="Calibri" panose="020F0502020204030204" pitchFamily="34" charset="0"/>
                <a:sym typeface="Symbol" charset="2"/>
              </a:rPr>
              <a:t>block.breaklist</a:t>
            </a:r>
            <a:r>
              <a:rPr lang="en-CA" sz="1500" dirty="0">
                <a:latin typeface="Calibri" panose="020F0502020204030204" pitchFamily="34" charset="0"/>
                <a:cs typeface="Calibri" panose="020F0502020204030204" pitchFamily="34" charset="0"/>
                <a:sym typeface="Symbol" charset="2"/>
              </a:rPr>
              <a:t>=</a:t>
            </a:r>
            <a:r>
              <a:rPr lang="en-CA" sz="1500" dirty="0" err="1">
                <a:latin typeface="Calibri" panose="020F0502020204030204" pitchFamily="34" charset="0"/>
                <a:cs typeface="Calibri" panose="020F0502020204030204" pitchFamily="34" charset="0"/>
                <a:sym typeface="Symbol" charset="2"/>
              </a:rPr>
              <a:t>S.breaklist</a:t>
            </a:r>
            <a:r>
              <a:rPr lang="en-US" sz="1500" kern="0" dirty="0">
                <a:latin typeface="Calibri" panose="020F0502020204030204" pitchFamily="34" charset="0"/>
                <a:cs typeface="Calibri" panose="020F0502020204030204" pitchFamily="34" charset="0"/>
                <a:sym typeface="Symbol" charset="2"/>
              </a:rPr>
              <a:t>;</a:t>
            </a:r>
          </a:p>
          <a:p>
            <a:pPr marL="0" indent="0">
              <a:buNone/>
            </a:pPr>
            <a:r>
              <a:rPr lang="en-US" sz="1500" kern="0" dirty="0">
                <a:latin typeface="Calibri" panose="020F0502020204030204" pitchFamily="34" charset="0"/>
                <a:cs typeface="Calibri" panose="020F0502020204030204" pitchFamily="34" charset="0"/>
                <a:sym typeface="Symbol" charset="2"/>
              </a:rPr>
              <a:t>      </a:t>
            </a:r>
            <a:r>
              <a:rPr lang="en-CA" sz="1500" dirty="0" err="1">
                <a:latin typeface="Calibri" panose="020F0502020204030204" pitchFamily="34" charset="0"/>
                <a:cs typeface="Calibri" panose="020F0502020204030204" pitchFamily="34" charset="0"/>
                <a:sym typeface="Symbol" charset="2"/>
              </a:rPr>
              <a:t>block.nextlist</a:t>
            </a:r>
            <a:r>
              <a:rPr lang="en-CA" sz="1500" dirty="0">
                <a:latin typeface="Calibri" panose="020F0502020204030204" pitchFamily="34" charset="0"/>
                <a:cs typeface="Calibri" panose="020F0502020204030204" pitchFamily="34" charset="0"/>
                <a:sym typeface="Symbol" charset="2"/>
              </a:rPr>
              <a:t>=</a:t>
            </a:r>
            <a:r>
              <a:rPr lang="en-CA" sz="1500" dirty="0" err="1">
                <a:latin typeface="Calibri" panose="020F0502020204030204" pitchFamily="34" charset="0"/>
                <a:cs typeface="Calibri" panose="020F0502020204030204" pitchFamily="34" charset="0"/>
                <a:sym typeface="Symbol" charset="2"/>
              </a:rPr>
              <a:t>S.nextlist</a:t>
            </a:r>
            <a:r>
              <a:rPr lang="en-US" sz="1500" kern="0" dirty="0">
                <a:latin typeface="Calibri" panose="020F0502020204030204" pitchFamily="34" charset="0"/>
                <a:cs typeface="Calibri" panose="020F0502020204030204" pitchFamily="34" charset="0"/>
                <a:sym typeface="Symbol" charset="2"/>
              </a:rPr>
              <a:t>; }</a:t>
            </a:r>
          </a:p>
          <a:p>
            <a:pPr eaLnBrk="1" hangingPunct="1"/>
            <a:r>
              <a:rPr lang="en-US" sz="1800" kern="0" dirty="0">
                <a:latin typeface="Calibri" panose="020F0502020204030204" pitchFamily="34" charset="0"/>
                <a:cs typeface="Calibri" panose="020F0502020204030204" pitchFamily="34" charset="0"/>
                <a:sym typeface="Symbol" charset="2"/>
              </a:rPr>
              <a:t>M  </a:t>
            </a:r>
            <a:r>
              <a:rPr lang="en-US" sz="1500" kern="0" dirty="0">
                <a:latin typeface="Calibri" panose="020F0502020204030204" pitchFamily="34" charset="0"/>
                <a:cs typeface="Calibri" panose="020F0502020204030204" pitchFamily="34" charset="0"/>
                <a:sym typeface="Symbol" charset="2"/>
              </a:rPr>
              <a:t>       { </a:t>
            </a:r>
            <a:r>
              <a:rPr lang="en-US" sz="1500" kern="0" dirty="0" err="1">
                <a:latin typeface="Calibri" panose="020F0502020204030204" pitchFamily="34" charset="0"/>
                <a:cs typeface="Calibri" panose="020F0502020204030204" pitchFamily="34" charset="0"/>
                <a:sym typeface="Symbol" charset="2"/>
              </a:rPr>
              <a:t>M.instr</a:t>
            </a:r>
            <a:r>
              <a:rPr lang="en-US" sz="1500" kern="0" dirty="0">
                <a:latin typeface="Calibri" panose="020F0502020204030204" pitchFamily="34" charset="0"/>
                <a:cs typeface="Calibri" panose="020F0502020204030204" pitchFamily="34" charset="0"/>
                <a:sym typeface="Symbol" charset="2"/>
              </a:rPr>
              <a:t> = </a:t>
            </a:r>
            <a:r>
              <a:rPr lang="en-US" sz="1500" kern="0" dirty="0" err="1">
                <a:latin typeface="Calibri" panose="020F0502020204030204" pitchFamily="34" charset="0"/>
                <a:cs typeface="Calibri" panose="020F0502020204030204" pitchFamily="34" charset="0"/>
                <a:sym typeface="Symbol" charset="2"/>
              </a:rPr>
              <a:t>nextinstr</a:t>
            </a:r>
            <a:r>
              <a:rPr lang="en-US" sz="1500" kern="0" dirty="0">
                <a:latin typeface="Calibri" panose="020F0502020204030204" pitchFamily="34" charset="0"/>
                <a:cs typeface="Calibri" panose="020F0502020204030204" pitchFamily="34" charset="0"/>
                <a:sym typeface="Symbol" charset="2"/>
              </a:rPr>
              <a:t>; }</a:t>
            </a:r>
          </a:p>
        </p:txBody>
      </p:sp>
      <p:sp>
        <p:nvSpPr>
          <p:cNvPr id="7" name="Rectangle 4"/>
          <p:cNvSpPr txBox="1">
            <a:spLocks noChangeArrowheads="1"/>
          </p:cNvSpPr>
          <p:nvPr/>
        </p:nvSpPr>
        <p:spPr bwMode="auto">
          <a:xfrm>
            <a:off x="5076056" y="267494"/>
            <a:ext cx="2754306" cy="2276010"/>
          </a:xfrm>
          <a:prstGeom prst="rect">
            <a:avLst/>
          </a:prstGeom>
          <a:noFill/>
          <a:ln w="9525">
            <a:noFill/>
            <a:miter lim="800000"/>
            <a:headEnd/>
            <a:tailEnd/>
          </a:ln>
          <a:effectLst/>
        </p:spPr>
        <p:txBody>
          <a:bodyPr vert="horz" wrap="square" lIns="68580" tIns="34290" rIns="68580" bIns="3429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Candara"/>
                <a:ea typeface="+mn-ea"/>
                <a:cs typeface="Candara"/>
              </a:defRPr>
            </a:lvl1pPr>
            <a:lvl2pPr marL="742950" indent="-285750" algn="l" rtl="0" fontAlgn="base">
              <a:spcBef>
                <a:spcPct val="20000"/>
              </a:spcBef>
              <a:spcAft>
                <a:spcPct val="0"/>
              </a:spcAft>
              <a:buChar char="–"/>
              <a:defRPr sz="2800">
                <a:solidFill>
                  <a:schemeClr val="tx1"/>
                </a:solidFill>
                <a:latin typeface="Candara"/>
                <a:ea typeface="ＭＳ Ｐゴシック" charset="-128"/>
                <a:cs typeface="Candara"/>
              </a:defRPr>
            </a:lvl2pPr>
            <a:lvl3pPr marL="1143000" indent="-228600" algn="l" rtl="0" fontAlgn="base">
              <a:spcBef>
                <a:spcPct val="20000"/>
              </a:spcBef>
              <a:spcAft>
                <a:spcPct val="0"/>
              </a:spcAft>
              <a:buChar char="•"/>
              <a:defRPr sz="2400">
                <a:solidFill>
                  <a:schemeClr val="tx1"/>
                </a:solidFill>
                <a:latin typeface="Candara"/>
                <a:ea typeface="ＭＳ Ｐゴシック" charset="-128"/>
                <a:cs typeface="Candara"/>
              </a:defRPr>
            </a:lvl3pPr>
            <a:lvl4pPr marL="1600200" indent="-228600" algn="l" rtl="0" fontAlgn="base">
              <a:spcBef>
                <a:spcPct val="20000"/>
              </a:spcBef>
              <a:spcAft>
                <a:spcPct val="0"/>
              </a:spcAft>
              <a:buChar char="–"/>
              <a:defRPr sz="2000">
                <a:solidFill>
                  <a:schemeClr val="tx1"/>
                </a:solidFill>
                <a:latin typeface="Candara"/>
                <a:ea typeface="ＭＳ Ｐゴシック" charset="-128"/>
                <a:cs typeface="Candara"/>
              </a:defRPr>
            </a:lvl4pPr>
            <a:lvl5pPr marL="2057400" indent="-228600" algn="l" rtl="0" fontAlgn="base">
              <a:spcBef>
                <a:spcPct val="20000"/>
              </a:spcBef>
              <a:spcAft>
                <a:spcPct val="0"/>
              </a:spcAft>
              <a:buChar char="»"/>
              <a:defRPr sz="2000">
                <a:solidFill>
                  <a:schemeClr val="tx1"/>
                </a:solidFill>
                <a:latin typeface="Candara"/>
                <a:ea typeface="ＭＳ Ｐゴシック" charset="-128"/>
                <a:cs typeface="Candara"/>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marL="0" indent="0" eaLnBrk="1" hangingPunct="1">
              <a:buNone/>
            </a:pPr>
            <a:r>
              <a:rPr lang="en-US" altLang="en-US" sz="1800" dirty="0">
                <a:latin typeface="Calibri" panose="020F0502020204030204" pitchFamily="34" charset="0"/>
                <a:cs typeface="Calibri" panose="020F0502020204030204" pitchFamily="34" charset="0"/>
              </a:rPr>
              <a:t>while (</a:t>
            </a:r>
            <a:r>
              <a:rPr lang="en-US" altLang="en-US" sz="1800" dirty="0" err="1">
                <a:latin typeface="Calibri" panose="020F0502020204030204" pitchFamily="34" charset="0"/>
                <a:cs typeface="Calibri" panose="020F0502020204030204" pitchFamily="34" charset="0"/>
              </a:rPr>
              <a:t>i</a:t>
            </a:r>
            <a:r>
              <a:rPr lang="en-US" altLang="en-US" sz="1800" dirty="0">
                <a:latin typeface="Calibri" panose="020F0502020204030204" pitchFamily="34" charset="0"/>
                <a:cs typeface="Calibri" panose="020F0502020204030204" pitchFamily="34" charset="0"/>
              </a:rPr>
              <a:t> &lt; n){continue;}</a:t>
            </a:r>
          </a:p>
          <a:p>
            <a:pPr eaLnBrk="1" hangingPunct="1"/>
            <a:r>
              <a:rPr lang="en-US" sz="1800" kern="0" dirty="0">
                <a:latin typeface="Calibri" panose="020F0502020204030204" pitchFamily="34" charset="0"/>
                <a:cs typeface="Calibri" panose="020F0502020204030204" pitchFamily="34" charset="0"/>
                <a:sym typeface="Symbol" charset="2"/>
              </a:rPr>
              <a:t>101: …</a:t>
            </a:r>
          </a:p>
          <a:p>
            <a:pPr eaLnBrk="1" hangingPunct="1"/>
            <a:r>
              <a:rPr lang="en-US" sz="1800" kern="0" dirty="0">
                <a:latin typeface="Calibri" panose="020F0502020204030204" pitchFamily="34" charset="0"/>
                <a:cs typeface="Calibri" panose="020F0502020204030204" pitchFamily="34" charset="0"/>
                <a:sym typeface="Symbol" charset="2"/>
              </a:rPr>
              <a:t>102:  if </a:t>
            </a:r>
            <a:r>
              <a:rPr lang="en-US" sz="1800" kern="0" dirty="0" err="1">
                <a:latin typeface="Calibri" panose="020F0502020204030204" pitchFamily="34" charset="0"/>
                <a:cs typeface="Calibri" panose="020F0502020204030204" pitchFamily="34" charset="0"/>
                <a:sym typeface="Symbol" charset="2"/>
              </a:rPr>
              <a:t>i</a:t>
            </a:r>
            <a:r>
              <a:rPr lang="en-US" sz="1800" kern="0" dirty="0">
                <a:latin typeface="Calibri" panose="020F0502020204030204" pitchFamily="34" charset="0"/>
                <a:cs typeface="Calibri" panose="020F0502020204030204" pitchFamily="34" charset="0"/>
                <a:sym typeface="Symbol" charset="2"/>
              </a:rPr>
              <a:t> &lt; n </a:t>
            </a:r>
            <a:r>
              <a:rPr lang="en-US" sz="1800" kern="0" dirty="0" err="1">
                <a:latin typeface="Calibri" panose="020F0502020204030204" pitchFamily="34" charset="0"/>
                <a:cs typeface="Calibri" panose="020F0502020204030204" pitchFamily="34" charset="0"/>
                <a:sym typeface="Symbol" charset="2"/>
              </a:rPr>
              <a:t>goto</a:t>
            </a:r>
            <a:r>
              <a:rPr lang="en-US" sz="1800" kern="0" dirty="0">
                <a:latin typeface="Calibri" panose="020F0502020204030204" pitchFamily="34" charset="0"/>
                <a:cs typeface="Calibri" panose="020F0502020204030204" pitchFamily="34" charset="0"/>
                <a:sym typeface="Symbol" charset="2"/>
              </a:rPr>
              <a:t> –</a:t>
            </a:r>
          </a:p>
          <a:p>
            <a:pPr eaLnBrk="1" hangingPunct="1"/>
            <a:r>
              <a:rPr lang="en-US" sz="1800" kern="0" dirty="0">
                <a:latin typeface="Calibri" panose="020F0502020204030204" pitchFamily="34" charset="0"/>
                <a:cs typeface="Calibri" panose="020F0502020204030204" pitchFamily="34" charset="0"/>
                <a:sym typeface="Symbol" charset="2"/>
              </a:rPr>
              <a:t>103:  </a:t>
            </a:r>
            <a:r>
              <a:rPr lang="en-US" sz="1800" kern="0" dirty="0" err="1">
                <a:latin typeface="Calibri" panose="020F0502020204030204" pitchFamily="34" charset="0"/>
                <a:cs typeface="Calibri" panose="020F0502020204030204" pitchFamily="34" charset="0"/>
                <a:sym typeface="Symbol" charset="2"/>
              </a:rPr>
              <a:t>goto</a:t>
            </a:r>
            <a:r>
              <a:rPr lang="en-US" sz="1800" kern="0" dirty="0">
                <a:latin typeface="Calibri" panose="020F0502020204030204" pitchFamily="34" charset="0"/>
                <a:cs typeface="Calibri" panose="020F0502020204030204" pitchFamily="34" charset="0"/>
                <a:sym typeface="Symbol" charset="2"/>
              </a:rPr>
              <a:t> –</a:t>
            </a:r>
          </a:p>
          <a:p>
            <a:pPr eaLnBrk="1" hangingPunct="1"/>
            <a:r>
              <a:rPr lang="en-US" sz="1800" kern="0" dirty="0">
                <a:latin typeface="Calibri" panose="020F0502020204030204" pitchFamily="34" charset="0"/>
                <a:cs typeface="Calibri" panose="020F0502020204030204" pitchFamily="34" charset="0"/>
                <a:sym typeface="Symbol" charset="2"/>
              </a:rPr>
              <a:t>104:  </a:t>
            </a:r>
            <a:r>
              <a:rPr lang="en-US" sz="1800" kern="0" dirty="0" err="1">
                <a:latin typeface="Calibri" panose="020F0502020204030204" pitchFamily="34" charset="0"/>
                <a:cs typeface="Calibri" panose="020F0502020204030204" pitchFamily="34" charset="0"/>
                <a:sym typeface="Symbol" charset="2"/>
              </a:rPr>
              <a:t>goto</a:t>
            </a:r>
            <a:r>
              <a:rPr lang="en-US" sz="1800" kern="0" dirty="0">
                <a:latin typeface="Calibri" panose="020F0502020204030204" pitchFamily="34" charset="0"/>
                <a:cs typeface="Calibri" panose="020F0502020204030204" pitchFamily="34" charset="0"/>
                <a:sym typeface="Symbol" charset="2"/>
              </a:rPr>
              <a:t> –</a:t>
            </a:r>
          </a:p>
          <a:p>
            <a:pPr eaLnBrk="1" hangingPunct="1"/>
            <a:r>
              <a:rPr lang="en-US" sz="1800" kern="0" dirty="0">
                <a:latin typeface="Calibri" panose="020F0502020204030204" pitchFamily="34" charset="0"/>
                <a:cs typeface="Calibri" panose="020F0502020204030204" pitchFamily="34" charset="0"/>
                <a:sym typeface="Symbol" charset="2"/>
              </a:rPr>
              <a:t>105:</a:t>
            </a:r>
          </a:p>
          <a:p>
            <a:pPr eaLnBrk="1" hangingPunct="1"/>
            <a:r>
              <a:rPr lang="en-US" sz="1800" kern="0" dirty="0">
                <a:latin typeface="Calibri" panose="020F0502020204030204" pitchFamily="34" charset="0"/>
                <a:cs typeface="Calibri" panose="020F0502020204030204" pitchFamily="34" charset="0"/>
                <a:sym typeface="Symbol" charset="2"/>
              </a:rPr>
              <a:t>106: </a:t>
            </a:r>
          </a:p>
        </p:txBody>
      </p:sp>
      <p:sp>
        <p:nvSpPr>
          <p:cNvPr id="11" name="Rectangle 10"/>
          <p:cNvSpPr/>
          <p:nvPr/>
        </p:nvSpPr>
        <p:spPr>
          <a:xfrm>
            <a:off x="5076056" y="3075806"/>
            <a:ext cx="2993255" cy="1869743"/>
          </a:xfrm>
          <a:prstGeom prst="rect">
            <a:avLst/>
          </a:prstGeom>
        </p:spPr>
        <p:txBody>
          <a:bodyPr wrap="none">
            <a:spAutoFit/>
          </a:bodyPr>
          <a:lstStyle/>
          <a:p>
            <a:pPr marL="0" lvl="1"/>
            <a:r>
              <a:rPr lang="en-US" sz="1650" dirty="0">
                <a:solidFill>
                  <a:schemeClr val="accent2"/>
                </a:solidFill>
                <a:latin typeface="Calibri" panose="020F0502020204030204" pitchFamily="34" charset="0"/>
              </a:rPr>
              <a:t>M1.instr = 102</a:t>
            </a:r>
          </a:p>
          <a:p>
            <a:pPr marL="0" lvl="1"/>
            <a:r>
              <a:rPr lang="en-US" sz="1650" dirty="0" err="1">
                <a:solidFill>
                  <a:schemeClr val="accent2"/>
                </a:solidFill>
                <a:latin typeface="Calibri" panose="020F0502020204030204" pitchFamily="34" charset="0"/>
              </a:rPr>
              <a:t>B.truelist</a:t>
            </a:r>
            <a:r>
              <a:rPr lang="en-US" sz="1650" dirty="0">
                <a:solidFill>
                  <a:schemeClr val="accent2"/>
                </a:solidFill>
                <a:latin typeface="Calibri" panose="020F0502020204030204" pitchFamily="34" charset="0"/>
              </a:rPr>
              <a:t>={102}, </a:t>
            </a:r>
            <a:r>
              <a:rPr lang="en-US" sz="1650" dirty="0" err="1">
                <a:solidFill>
                  <a:schemeClr val="accent2"/>
                </a:solidFill>
                <a:latin typeface="Calibri" panose="020F0502020204030204" pitchFamily="34" charset="0"/>
              </a:rPr>
              <a:t>B.falselist</a:t>
            </a:r>
            <a:r>
              <a:rPr lang="en-US" sz="1650" dirty="0">
                <a:solidFill>
                  <a:schemeClr val="accent2"/>
                </a:solidFill>
                <a:latin typeface="Calibri" panose="020F0502020204030204" pitchFamily="34" charset="0"/>
              </a:rPr>
              <a:t>={103}</a:t>
            </a:r>
          </a:p>
          <a:p>
            <a:pPr marL="0" lvl="1"/>
            <a:r>
              <a:rPr lang="en-US" sz="1650" dirty="0">
                <a:solidFill>
                  <a:schemeClr val="accent2"/>
                </a:solidFill>
                <a:latin typeface="Calibri" panose="020F0502020204030204" pitchFamily="34" charset="0"/>
              </a:rPr>
              <a:t>M2.instr = 104</a:t>
            </a:r>
          </a:p>
          <a:p>
            <a:pPr marL="0" lvl="1"/>
            <a:r>
              <a:rPr lang="en-US" sz="1650" dirty="0">
                <a:solidFill>
                  <a:schemeClr val="accent2"/>
                </a:solidFill>
                <a:latin typeface="Calibri" panose="020F0502020204030204" pitchFamily="34" charset="0"/>
              </a:rPr>
              <a:t>S1.nextlist=</a:t>
            </a:r>
            <a:r>
              <a:rPr lang="en-US" sz="1650" dirty="0" err="1">
                <a:solidFill>
                  <a:schemeClr val="accent2"/>
                </a:solidFill>
                <a:latin typeface="Calibri" panose="020F0502020204030204" pitchFamily="34" charset="0"/>
              </a:rPr>
              <a:t>block.nextlist</a:t>
            </a:r>
            <a:r>
              <a:rPr lang="en-US" sz="1650" dirty="0">
                <a:solidFill>
                  <a:schemeClr val="accent2"/>
                </a:solidFill>
                <a:latin typeface="Calibri" panose="020F0502020204030204" pitchFamily="34" charset="0"/>
              </a:rPr>
              <a:t>={104}</a:t>
            </a:r>
          </a:p>
          <a:p>
            <a:pPr marL="0" lvl="1"/>
            <a:r>
              <a:rPr lang="en-US" sz="1650" dirty="0" err="1">
                <a:solidFill>
                  <a:schemeClr val="accent2"/>
                </a:solidFill>
                <a:latin typeface="Calibri" panose="020F0502020204030204" pitchFamily="34" charset="0"/>
              </a:rPr>
              <a:t>backpatch</a:t>
            </a:r>
            <a:r>
              <a:rPr lang="en-US" sz="1650" dirty="0">
                <a:solidFill>
                  <a:schemeClr val="accent2"/>
                </a:solidFill>
                <a:latin typeface="Calibri" panose="020F0502020204030204" pitchFamily="34" charset="0"/>
              </a:rPr>
              <a:t>({104}, 102)</a:t>
            </a:r>
          </a:p>
          <a:p>
            <a:pPr marL="0" lvl="1"/>
            <a:r>
              <a:rPr lang="en-US" sz="1650" dirty="0" err="1">
                <a:solidFill>
                  <a:schemeClr val="accent2"/>
                </a:solidFill>
                <a:latin typeface="Calibri" panose="020F0502020204030204" pitchFamily="34" charset="0"/>
              </a:rPr>
              <a:t>backpatch</a:t>
            </a:r>
            <a:r>
              <a:rPr lang="en-US" sz="1650" dirty="0">
                <a:solidFill>
                  <a:schemeClr val="accent2"/>
                </a:solidFill>
                <a:latin typeface="Calibri" panose="020F0502020204030204" pitchFamily="34" charset="0"/>
              </a:rPr>
              <a:t>({102}, 104)</a:t>
            </a:r>
          </a:p>
          <a:p>
            <a:pPr marL="0" lvl="1"/>
            <a:r>
              <a:rPr lang="en-US" sz="1650" dirty="0" err="1">
                <a:solidFill>
                  <a:schemeClr val="accent2"/>
                </a:solidFill>
                <a:latin typeface="Calibri" panose="020F0502020204030204" pitchFamily="34" charset="0"/>
              </a:rPr>
              <a:t>S.nextlist</a:t>
            </a:r>
            <a:r>
              <a:rPr lang="en-US" sz="1650" dirty="0">
                <a:solidFill>
                  <a:schemeClr val="accent2"/>
                </a:solidFill>
                <a:latin typeface="Calibri" panose="020F0502020204030204" pitchFamily="34" charset="0"/>
              </a:rPr>
              <a:t>={103}</a:t>
            </a:r>
          </a:p>
        </p:txBody>
      </p:sp>
      <p:sp>
        <p:nvSpPr>
          <p:cNvPr id="2" name="Rectangle 1"/>
          <p:cNvSpPr/>
          <p:nvPr/>
        </p:nvSpPr>
        <p:spPr>
          <a:xfrm>
            <a:off x="5918944" y="1883038"/>
            <a:ext cx="1013419" cy="369332"/>
          </a:xfrm>
          <a:prstGeom prst="rect">
            <a:avLst/>
          </a:prstGeom>
        </p:spPr>
        <p:txBody>
          <a:bodyPr wrap="none">
            <a:spAutoFit/>
          </a:bodyPr>
          <a:lstStyle/>
          <a:p>
            <a:r>
              <a:rPr lang="en-US" sz="1800" kern="0" dirty="0" err="1">
                <a:latin typeface="Calibri" panose="020F0502020204030204" pitchFamily="34" charset="0"/>
                <a:sym typeface="Symbol" charset="2"/>
              </a:rPr>
              <a:t>goto</a:t>
            </a:r>
            <a:r>
              <a:rPr lang="en-US" sz="1800" kern="0" dirty="0">
                <a:latin typeface="Calibri" panose="020F0502020204030204" pitchFamily="34" charset="0"/>
                <a:sym typeface="Symbol" charset="2"/>
              </a:rPr>
              <a:t> 102</a:t>
            </a:r>
            <a:endParaRPr lang="en-CA" sz="1800" dirty="0">
              <a:latin typeface="Calibri" panose="020F0502020204030204" pitchFamily="34" charset="0"/>
            </a:endParaRPr>
          </a:p>
        </p:txBody>
      </p:sp>
      <p:sp>
        <p:nvSpPr>
          <p:cNvPr id="3" name="Rectangle 2"/>
          <p:cNvSpPr/>
          <p:nvPr/>
        </p:nvSpPr>
        <p:spPr>
          <a:xfrm>
            <a:off x="7236296" y="915566"/>
            <a:ext cx="530915" cy="369332"/>
          </a:xfrm>
          <a:prstGeom prst="rect">
            <a:avLst/>
          </a:prstGeom>
        </p:spPr>
        <p:txBody>
          <a:bodyPr wrap="none">
            <a:spAutoFit/>
          </a:bodyPr>
          <a:lstStyle/>
          <a:p>
            <a:r>
              <a:rPr lang="en-US" sz="1800" dirty="0">
                <a:solidFill>
                  <a:schemeClr val="accent2"/>
                </a:solidFill>
                <a:latin typeface="Calibri" panose="020F0502020204030204" pitchFamily="34" charset="0"/>
              </a:rPr>
              <a:t>104</a:t>
            </a:r>
            <a:endParaRPr lang="en-CA" sz="1800" dirty="0">
              <a:latin typeface="Calibri" panose="020F0502020204030204" pitchFamily="34" charset="0"/>
            </a:endParaRPr>
          </a:p>
        </p:txBody>
      </p:sp>
      <p:sp>
        <p:nvSpPr>
          <p:cNvPr id="8" name="Rectangle 7"/>
          <p:cNvSpPr/>
          <p:nvPr/>
        </p:nvSpPr>
        <p:spPr>
          <a:xfrm>
            <a:off x="6660232" y="1563638"/>
            <a:ext cx="530915" cy="369332"/>
          </a:xfrm>
          <a:prstGeom prst="rect">
            <a:avLst/>
          </a:prstGeom>
        </p:spPr>
        <p:txBody>
          <a:bodyPr wrap="none">
            <a:spAutoFit/>
          </a:bodyPr>
          <a:lstStyle/>
          <a:p>
            <a:r>
              <a:rPr lang="en-US" sz="1800" dirty="0">
                <a:solidFill>
                  <a:schemeClr val="accent2"/>
                </a:solidFill>
                <a:latin typeface="Calibri" panose="020F0502020204030204" pitchFamily="34" charset="0"/>
              </a:rPr>
              <a:t>102</a:t>
            </a:r>
          </a:p>
        </p:txBody>
      </p:sp>
    </p:spTree>
    <p:extLst>
      <p:ext uri="{BB962C8B-B14F-4D97-AF65-F5344CB8AC3E}">
        <p14:creationId xmlns:p14="http://schemas.microsoft.com/office/powerpoint/2010/main" val="3961664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xEl>
                                              <p:pRg st="4" end="4"/>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1">
                                            <p:txEl>
                                              <p:pRg st="5" end="5"/>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bwMode="auto">
          <a:xfrm>
            <a:off x="220994" y="153002"/>
            <a:ext cx="4428492" cy="4683157"/>
          </a:xfrm>
          <a:prstGeom prst="rect">
            <a:avLst/>
          </a:prstGeom>
          <a:noFill/>
          <a:ln w="9525">
            <a:noFill/>
            <a:miter lim="800000"/>
            <a:headEnd/>
            <a:tailEnd/>
          </a:ln>
          <a:effectLst/>
        </p:spPr>
        <p:txBody>
          <a:bodyPr vert="horz" wrap="square" lIns="68580" tIns="34290" rIns="68580" bIns="3429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Candara"/>
                <a:ea typeface="+mn-ea"/>
                <a:cs typeface="Candara"/>
              </a:defRPr>
            </a:lvl1pPr>
            <a:lvl2pPr marL="742950" indent="-285750" algn="l" rtl="0" fontAlgn="base">
              <a:spcBef>
                <a:spcPct val="20000"/>
              </a:spcBef>
              <a:spcAft>
                <a:spcPct val="0"/>
              </a:spcAft>
              <a:buChar char="–"/>
              <a:defRPr sz="2800">
                <a:solidFill>
                  <a:schemeClr val="tx1"/>
                </a:solidFill>
                <a:latin typeface="Candara"/>
                <a:ea typeface="ＭＳ Ｐゴシック" charset="-128"/>
                <a:cs typeface="Candara"/>
              </a:defRPr>
            </a:lvl2pPr>
            <a:lvl3pPr marL="1143000" indent="-228600" algn="l" rtl="0" fontAlgn="base">
              <a:spcBef>
                <a:spcPct val="20000"/>
              </a:spcBef>
              <a:spcAft>
                <a:spcPct val="0"/>
              </a:spcAft>
              <a:buChar char="•"/>
              <a:defRPr sz="2400">
                <a:solidFill>
                  <a:schemeClr val="tx1"/>
                </a:solidFill>
                <a:latin typeface="Candara"/>
                <a:ea typeface="ＭＳ Ｐゴシック" charset="-128"/>
                <a:cs typeface="Candara"/>
              </a:defRPr>
            </a:lvl3pPr>
            <a:lvl4pPr marL="1600200" indent="-228600" algn="l" rtl="0" fontAlgn="base">
              <a:spcBef>
                <a:spcPct val="20000"/>
              </a:spcBef>
              <a:spcAft>
                <a:spcPct val="0"/>
              </a:spcAft>
              <a:buChar char="–"/>
              <a:defRPr sz="2000">
                <a:solidFill>
                  <a:schemeClr val="tx1"/>
                </a:solidFill>
                <a:latin typeface="Candara"/>
                <a:ea typeface="ＭＳ Ｐゴシック" charset="-128"/>
                <a:cs typeface="Candara"/>
              </a:defRPr>
            </a:lvl4pPr>
            <a:lvl5pPr marL="2057400" indent="-228600" algn="l" rtl="0" fontAlgn="base">
              <a:spcBef>
                <a:spcPct val="20000"/>
              </a:spcBef>
              <a:spcAft>
                <a:spcPct val="0"/>
              </a:spcAft>
              <a:buChar char="»"/>
              <a:defRPr sz="2000">
                <a:solidFill>
                  <a:schemeClr val="tx1"/>
                </a:solidFill>
                <a:latin typeface="Candara"/>
                <a:ea typeface="ＭＳ Ｐゴシック" charset="-128"/>
                <a:cs typeface="Candara"/>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eaLnBrk="1" hangingPunct="1"/>
            <a:r>
              <a:rPr lang="en-US" sz="1800" kern="0" dirty="0">
                <a:latin typeface="Calibri" panose="020F0502020204030204" pitchFamily="34" charset="0"/>
                <a:cs typeface="Calibri" panose="020F0502020204030204" pitchFamily="34" charset="0"/>
              </a:rPr>
              <a:t>S </a:t>
            </a:r>
            <a:r>
              <a:rPr lang="en-US" sz="1800" kern="0" dirty="0">
                <a:latin typeface="Calibri" panose="020F0502020204030204" pitchFamily="34" charset="0"/>
                <a:cs typeface="Calibri" panose="020F0502020204030204" pitchFamily="34" charset="0"/>
                <a:sym typeface="Symbol" charset="2"/>
              </a:rPr>
              <a:t> while M1 ‘(‘ B ’)’ M2  block</a:t>
            </a:r>
          </a:p>
          <a:p>
            <a:pPr marL="0" indent="0" eaLnBrk="1" hangingPunct="1">
              <a:buNone/>
            </a:pPr>
            <a:r>
              <a:rPr lang="en-US" sz="2100" kern="0" dirty="0">
                <a:latin typeface="Calibri" panose="020F0502020204030204" pitchFamily="34" charset="0"/>
                <a:cs typeface="Calibri" panose="020F0502020204030204" pitchFamily="34" charset="0"/>
                <a:sym typeface="Symbol" charset="2"/>
              </a:rPr>
              <a:t>   </a:t>
            </a:r>
            <a:r>
              <a:rPr lang="en-US" sz="1500" kern="0" dirty="0">
                <a:latin typeface="Calibri" panose="020F0502020204030204" pitchFamily="34" charset="0"/>
                <a:cs typeface="Calibri" panose="020F0502020204030204" pitchFamily="34" charset="0"/>
                <a:sym typeface="Symbol" charset="2"/>
              </a:rPr>
              <a:t>{</a:t>
            </a:r>
            <a:r>
              <a:rPr lang="en-US" sz="1500" kern="0" dirty="0" err="1">
                <a:latin typeface="Calibri" panose="020F0502020204030204" pitchFamily="34" charset="0"/>
                <a:cs typeface="Calibri" panose="020F0502020204030204" pitchFamily="34" charset="0"/>
                <a:sym typeface="Symbol" charset="2"/>
              </a:rPr>
              <a:t>backpatch</a:t>
            </a:r>
            <a:r>
              <a:rPr lang="en-US" sz="1500" kern="0" dirty="0">
                <a:latin typeface="Calibri" panose="020F0502020204030204" pitchFamily="34" charset="0"/>
                <a:cs typeface="Calibri" panose="020F0502020204030204" pitchFamily="34" charset="0"/>
                <a:sym typeface="Symbol" charset="2"/>
              </a:rPr>
              <a:t>(</a:t>
            </a:r>
            <a:r>
              <a:rPr lang="en-US" sz="1500" kern="0" dirty="0" err="1">
                <a:latin typeface="Calibri" panose="020F0502020204030204" pitchFamily="34" charset="0"/>
                <a:cs typeface="Calibri" panose="020F0502020204030204" pitchFamily="34" charset="0"/>
                <a:sym typeface="Symbol" charset="2"/>
              </a:rPr>
              <a:t>block.nextlist</a:t>
            </a:r>
            <a:r>
              <a:rPr lang="en-US" sz="1500" kern="0" dirty="0">
                <a:latin typeface="Calibri" panose="020F0502020204030204" pitchFamily="34" charset="0"/>
                <a:cs typeface="Calibri" panose="020F0502020204030204" pitchFamily="34" charset="0"/>
                <a:sym typeface="Symbol" charset="2"/>
              </a:rPr>
              <a:t>, M1.instr);</a:t>
            </a:r>
          </a:p>
          <a:p>
            <a:pPr marL="0" indent="0" eaLnBrk="1" hangingPunct="1">
              <a:buNone/>
            </a:pPr>
            <a:r>
              <a:rPr lang="en-US" sz="1500" kern="0" dirty="0">
                <a:latin typeface="Calibri" panose="020F0502020204030204" pitchFamily="34" charset="0"/>
                <a:cs typeface="Calibri" panose="020F0502020204030204" pitchFamily="34" charset="0"/>
                <a:sym typeface="Symbol" charset="2"/>
              </a:rPr>
              <a:t>     </a:t>
            </a:r>
            <a:r>
              <a:rPr lang="en-US" sz="1500" kern="0" dirty="0" err="1">
                <a:latin typeface="Calibri" panose="020F0502020204030204" pitchFamily="34" charset="0"/>
                <a:cs typeface="Calibri" panose="020F0502020204030204" pitchFamily="34" charset="0"/>
                <a:sym typeface="Symbol" charset="2"/>
              </a:rPr>
              <a:t>backpatch</a:t>
            </a:r>
            <a:r>
              <a:rPr lang="en-US" sz="1500" kern="0" dirty="0">
                <a:latin typeface="Calibri" panose="020F0502020204030204" pitchFamily="34" charset="0"/>
                <a:cs typeface="Calibri" panose="020F0502020204030204" pitchFamily="34" charset="0"/>
                <a:sym typeface="Symbol" charset="2"/>
              </a:rPr>
              <a:t>(</a:t>
            </a:r>
            <a:r>
              <a:rPr lang="en-US" sz="1500" kern="0" dirty="0" err="1">
                <a:latin typeface="Calibri" panose="020F0502020204030204" pitchFamily="34" charset="0"/>
                <a:cs typeface="Calibri" panose="020F0502020204030204" pitchFamily="34" charset="0"/>
                <a:sym typeface="Symbol" charset="2"/>
              </a:rPr>
              <a:t>B.truelist</a:t>
            </a:r>
            <a:r>
              <a:rPr lang="en-US" sz="1500" kern="0" dirty="0">
                <a:latin typeface="Calibri" panose="020F0502020204030204" pitchFamily="34" charset="0"/>
                <a:cs typeface="Calibri" panose="020F0502020204030204" pitchFamily="34" charset="0"/>
                <a:sym typeface="Symbol" charset="2"/>
              </a:rPr>
              <a:t>, M2.instr);</a:t>
            </a:r>
          </a:p>
          <a:p>
            <a:pPr marL="0" indent="0" eaLnBrk="1" hangingPunct="1">
              <a:buNone/>
            </a:pPr>
            <a:r>
              <a:rPr lang="en-US" sz="1500" kern="0" dirty="0">
                <a:latin typeface="Calibri" panose="020F0502020204030204" pitchFamily="34" charset="0"/>
                <a:cs typeface="Calibri" panose="020F0502020204030204" pitchFamily="34" charset="0"/>
                <a:sym typeface="Symbol" charset="2"/>
              </a:rPr>
              <a:t>    </a:t>
            </a:r>
            <a:r>
              <a:rPr lang="en-US" sz="1500" kern="0" dirty="0" err="1">
                <a:latin typeface="Calibri" panose="020F0502020204030204" pitchFamily="34" charset="0"/>
                <a:cs typeface="Calibri" panose="020F0502020204030204" pitchFamily="34" charset="0"/>
                <a:sym typeface="Symbol" charset="2"/>
              </a:rPr>
              <a:t>S.nextlist</a:t>
            </a:r>
            <a:r>
              <a:rPr lang="en-US" sz="1500" kern="0" dirty="0">
                <a:latin typeface="Calibri" panose="020F0502020204030204" pitchFamily="34" charset="0"/>
                <a:cs typeface="Calibri" panose="020F0502020204030204" pitchFamily="34" charset="0"/>
                <a:sym typeface="Symbol" charset="2"/>
              </a:rPr>
              <a:t> = merge(</a:t>
            </a:r>
            <a:r>
              <a:rPr lang="en-US" sz="1500" kern="0" dirty="0" err="1">
                <a:latin typeface="Calibri" panose="020F0502020204030204" pitchFamily="34" charset="0"/>
                <a:cs typeface="Calibri" panose="020F0502020204030204" pitchFamily="34" charset="0"/>
                <a:sym typeface="Symbol" charset="2"/>
              </a:rPr>
              <a:t>B.falselist</a:t>
            </a:r>
            <a:r>
              <a:rPr lang="en-US" sz="1500" kern="0" dirty="0">
                <a:latin typeface="Calibri" panose="020F0502020204030204" pitchFamily="34" charset="0"/>
                <a:cs typeface="Calibri" panose="020F0502020204030204" pitchFamily="34" charset="0"/>
                <a:sym typeface="Symbol" charset="2"/>
              </a:rPr>
              <a:t>; </a:t>
            </a:r>
            <a:r>
              <a:rPr lang="en-US" sz="1500" kern="0" dirty="0" err="1">
                <a:latin typeface="Calibri" panose="020F0502020204030204" pitchFamily="34" charset="0"/>
                <a:cs typeface="Calibri" panose="020F0502020204030204" pitchFamily="34" charset="0"/>
                <a:sym typeface="Symbol" charset="2"/>
              </a:rPr>
              <a:t>block.breaklist</a:t>
            </a:r>
            <a:r>
              <a:rPr lang="en-US" sz="1500" kern="0" dirty="0">
                <a:latin typeface="Calibri" panose="020F0502020204030204" pitchFamily="34" charset="0"/>
                <a:cs typeface="Calibri" panose="020F0502020204030204" pitchFamily="34" charset="0"/>
                <a:sym typeface="Symbol" charset="2"/>
              </a:rPr>
              <a:t>); }</a:t>
            </a:r>
          </a:p>
          <a:p>
            <a:pPr marL="0" indent="0" eaLnBrk="1" hangingPunct="1">
              <a:buNone/>
            </a:pPr>
            <a:r>
              <a:rPr lang="en-US" sz="1500" kern="0" dirty="0">
                <a:latin typeface="Calibri" panose="020F0502020204030204" pitchFamily="34" charset="0"/>
                <a:cs typeface="Calibri" panose="020F0502020204030204" pitchFamily="34" charset="0"/>
                <a:sym typeface="Symbol" charset="2"/>
              </a:rPr>
              <a:t>    print(‘</a:t>
            </a:r>
            <a:r>
              <a:rPr lang="en-US" sz="1500" kern="0" dirty="0" err="1">
                <a:latin typeface="Calibri" panose="020F0502020204030204" pitchFamily="34" charset="0"/>
                <a:cs typeface="Calibri" panose="020F0502020204030204" pitchFamily="34" charset="0"/>
                <a:sym typeface="Symbol" charset="2"/>
              </a:rPr>
              <a:t>goto</a:t>
            </a:r>
            <a:r>
              <a:rPr lang="en-US" sz="1500" kern="0" dirty="0">
                <a:latin typeface="Calibri" panose="020F0502020204030204" pitchFamily="34" charset="0"/>
                <a:cs typeface="Calibri" panose="020F0502020204030204" pitchFamily="34" charset="0"/>
                <a:sym typeface="Symbol" charset="2"/>
              </a:rPr>
              <a:t>’ M1.instr)}</a:t>
            </a:r>
          </a:p>
          <a:p>
            <a:pPr eaLnBrk="1" hangingPunct="1"/>
            <a:r>
              <a:rPr lang="en-US" sz="1800" kern="0" dirty="0">
                <a:latin typeface="Calibri" panose="020F0502020204030204" pitchFamily="34" charset="0"/>
                <a:cs typeface="Calibri" panose="020F0502020204030204" pitchFamily="34" charset="0"/>
                <a:sym typeface="Symbol" charset="2"/>
              </a:rPr>
              <a:t>S1</a:t>
            </a:r>
            <a:r>
              <a:rPr lang="en-US" sz="1800" kern="0" dirty="0">
                <a:latin typeface="Calibri" panose="020F0502020204030204" pitchFamily="34" charset="0"/>
                <a:cs typeface="Calibri" panose="020F0502020204030204" pitchFamily="34" charset="0"/>
              </a:rPr>
              <a:t> </a:t>
            </a:r>
            <a:r>
              <a:rPr lang="en-US" sz="1800" kern="0" dirty="0">
                <a:latin typeface="Calibri" panose="020F0502020204030204" pitchFamily="34" charset="0"/>
                <a:cs typeface="Calibri" panose="020F0502020204030204" pitchFamily="34" charset="0"/>
                <a:sym typeface="Symbol" charset="2"/>
              </a:rPr>
              <a:t> break ;</a:t>
            </a:r>
          </a:p>
          <a:p>
            <a:pPr marL="0" indent="0" eaLnBrk="1" hangingPunct="1">
              <a:buNone/>
            </a:pPr>
            <a:r>
              <a:rPr lang="en-US" sz="1500" kern="0" dirty="0">
                <a:latin typeface="Calibri" panose="020F0502020204030204" pitchFamily="34" charset="0"/>
                <a:cs typeface="Calibri" panose="020F0502020204030204" pitchFamily="34" charset="0"/>
                <a:sym typeface="Symbol" charset="2"/>
              </a:rPr>
              <a:t>    {S1.breaklist=</a:t>
            </a:r>
            <a:r>
              <a:rPr lang="en-US" sz="1500" kern="0" dirty="0" err="1">
                <a:latin typeface="Calibri" panose="020F0502020204030204" pitchFamily="34" charset="0"/>
                <a:cs typeface="Calibri" panose="020F0502020204030204" pitchFamily="34" charset="0"/>
                <a:sym typeface="Symbol" charset="2"/>
              </a:rPr>
              <a:t>makelist</a:t>
            </a:r>
            <a:r>
              <a:rPr lang="en-US" sz="1500" kern="0" dirty="0">
                <a:latin typeface="Calibri" panose="020F0502020204030204" pitchFamily="34" charset="0"/>
                <a:cs typeface="Calibri" panose="020F0502020204030204" pitchFamily="34" charset="0"/>
                <a:sym typeface="Symbol" charset="2"/>
              </a:rPr>
              <a:t>(</a:t>
            </a:r>
            <a:r>
              <a:rPr lang="en-US" sz="1500" kern="0" dirty="0" err="1">
                <a:latin typeface="Calibri" panose="020F0502020204030204" pitchFamily="34" charset="0"/>
                <a:cs typeface="Calibri" panose="020F0502020204030204" pitchFamily="34" charset="0"/>
                <a:sym typeface="Symbol" charset="2"/>
              </a:rPr>
              <a:t>nextinstr</a:t>
            </a:r>
            <a:r>
              <a:rPr lang="en-US" sz="1500" kern="0" dirty="0">
                <a:latin typeface="Calibri" panose="020F0502020204030204" pitchFamily="34" charset="0"/>
                <a:cs typeface="Calibri" panose="020F0502020204030204" pitchFamily="34" charset="0"/>
                <a:sym typeface="Symbol" charset="2"/>
              </a:rPr>
              <a:t>);</a:t>
            </a:r>
          </a:p>
          <a:p>
            <a:pPr marL="0" indent="0" eaLnBrk="1" hangingPunct="1">
              <a:buNone/>
            </a:pPr>
            <a:r>
              <a:rPr lang="en-US" sz="1500" kern="0" dirty="0">
                <a:latin typeface="Calibri" panose="020F0502020204030204" pitchFamily="34" charset="0"/>
                <a:cs typeface="Calibri" panose="020F0502020204030204" pitchFamily="34" charset="0"/>
                <a:sym typeface="Symbol" charset="2"/>
              </a:rPr>
              <a:t>     print(‘</a:t>
            </a:r>
            <a:r>
              <a:rPr lang="en-US" sz="1500" kern="0" dirty="0" err="1">
                <a:latin typeface="Calibri" panose="020F0502020204030204" pitchFamily="34" charset="0"/>
                <a:cs typeface="Calibri" panose="020F0502020204030204" pitchFamily="34" charset="0"/>
                <a:sym typeface="Symbol" charset="2"/>
              </a:rPr>
              <a:t>goto</a:t>
            </a:r>
            <a:r>
              <a:rPr lang="en-US" sz="1500" kern="0" dirty="0">
                <a:latin typeface="Calibri" panose="020F0502020204030204" pitchFamily="34" charset="0"/>
                <a:cs typeface="Calibri" panose="020F0502020204030204" pitchFamily="34" charset="0"/>
                <a:sym typeface="Symbol" charset="2"/>
              </a:rPr>
              <a:t> –’);}</a:t>
            </a:r>
          </a:p>
          <a:p>
            <a:pPr eaLnBrk="1" hangingPunct="1"/>
            <a:r>
              <a:rPr lang="en-US" sz="1800" kern="0" dirty="0">
                <a:latin typeface="Calibri" panose="020F0502020204030204" pitchFamily="34" charset="0"/>
                <a:cs typeface="Calibri" panose="020F0502020204030204" pitchFamily="34" charset="0"/>
                <a:sym typeface="Symbol" charset="2"/>
              </a:rPr>
              <a:t>S1</a:t>
            </a:r>
            <a:r>
              <a:rPr lang="en-US" sz="1800" kern="0" dirty="0">
                <a:latin typeface="Calibri" panose="020F0502020204030204" pitchFamily="34" charset="0"/>
                <a:cs typeface="Calibri" panose="020F0502020204030204" pitchFamily="34" charset="0"/>
              </a:rPr>
              <a:t> </a:t>
            </a:r>
            <a:r>
              <a:rPr lang="en-US" sz="1800" kern="0" dirty="0">
                <a:latin typeface="Calibri" panose="020F0502020204030204" pitchFamily="34" charset="0"/>
                <a:cs typeface="Calibri" panose="020F0502020204030204" pitchFamily="34" charset="0"/>
                <a:sym typeface="Symbol" charset="2"/>
              </a:rPr>
              <a:t> continue ;</a:t>
            </a:r>
          </a:p>
          <a:p>
            <a:pPr marL="0" indent="0" eaLnBrk="1" hangingPunct="1">
              <a:buNone/>
            </a:pPr>
            <a:r>
              <a:rPr lang="en-US" sz="1500" kern="0" dirty="0">
                <a:latin typeface="Calibri" panose="020F0502020204030204" pitchFamily="34" charset="0"/>
                <a:cs typeface="Calibri" panose="020F0502020204030204" pitchFamily="34" charset="0"/>
                <a:sym typeface="Symbol" charset="2"/>
              </a:rPr>
              <a:t>{S1.nextlist=</a:t>
            </a:r>
            <a:r>
              <a:rPr lang="en-US" sz="1500" kern="0" dirty="0" err="1">
                <a:latin typeface="Calibri" panose="020F0502020204030204" pitchFamily="34" charset="0"/>
                <a:cs typeface="Calibri" panose="020F0502020204030204" pitchFamily="34" charset="0"/>
                <a:sym typeface="Symbol" charset="2"/>
              </a:rPr>
              <a:t>makelist</a:t>
            </a:r>
            <a:r>
              <a:rPr lang="en-US" sz="1500" kern="0" dirty="0">
                <a:latin typeface="Calibri" panose="020F0502020204030204" pitchFamily="34" charset="0"/>
                <a:cs typeface="Calibri" panose="020F0502020204030204" pitchFamily="34" charset="0"/>
                <a:sym typeface="Symbol" charset="2"/>
              </a:rPr>
              <a:t>(</a:t>
            </a:r>
            <a:r>
              <a:rPr lang="en-US" sz="1500" kern="0" dirty="0" err="1">
                <a:latin typeface="Calibri" panose="020F0502020204030204" pitchFamily="34" charset="0"/>
                <a:cs typeface="Calibri" panose="020F0502020204030204" pitchFamily="34" charset="0"/>
                <a:sym typeface="Symbol" charset="2"/>
              </a:rPr>
              <a:t>nextinstr</a:t>
            </a:r>
            <a:r>
              <a:rPr lang="en-US" sz="1500" kern="0" dirty="0">
                <a:latin typeface="Calibri" panose="020F0502020204030204" pitchFamily="34" charset="0"/>
                <a:cs typeface="Calibri" panose="020F0502020204030204" pitchFamily="34" charset="0"/>
                <a:sym typeface="Symbol" charset="2"/>
              </a:rPr>
              <a:t>);print(‘</a:t>
            </a:r>
            <a:r>
              <a:rPr lang="en-US" sz="1500" kern="0" dirty="0" err="1">
                <a:latin typeface="Calibri" panose="020F0502020204030204" pitchFamily="34" charset="0"/>
                <a:cs typeface="Calibri" panose="020F0502020204030204" pitchFamily="34" charset="0"/>
                <a:sym typeface="Symbol" charset="2"/>
              </a:rPr>
              <a:t>goto</a:t>
            </a:r>
            <a:r>
              <a:rPr lang="en-US" sz="1500" kern="0" dirty="0">
                <a:latin typeface="Calibri" panose="020F0502020204030204" pitchFamily="34" charset="0"/>
                <a:cs typeface="Calibri" panose="020F0502020204030204" pitchFamily="34" charset="0"/>
                <a:sym typeface="Symbol" charset="2"/>
              </a:rPr>
              <a:t> –’);}</a:t>
            </a:r>
          </a:p>
          <a:p>
            <a:pPr eaLnBrk="1" hangingPunct="1"/>
            <a:r>
              <a:rPr lang="en-US" sz="1800" kern="0" dirty="0">
                <a:latin typeface="Calibri" panose="020F0502020204030204" pitchFamily="34" charset="0"/>
                <a:cs typeface="Calibri" panose="020F0502020204030204" pitchFamily="34" charset="0"/>
                <a:sym typeface="Symbol" charset="2"/>
              </a:rPr>
              <a:t>B</a:t>
            </a:r>
            <a:r>
              <a:rPr lang="en-US" sz="1800" kern="0" dirty="0">
                <a:latin typeface="Calibri" panose="020F0502020204030204" pitchFamily="34" charset="0"/>
                <a:cs typeface="Calibri" panose="020F0502020204030204" pitchFamily="34" charset="0"/>
              </a:rPr>
              <a:t> </a:t>
            </a:r>
            <a:r>
              <a:rPr lang="en-US" sz="1800" kern="0" dirty="0">
                <a:latin typeface="Calibri" panose="020F0502020204030204" pitchFamily="34" charset="0"/>
                <a:cs typeface="Calibri" panose="020F0502020204030204" pitchFamily="34" charset="0"/>
                <a:sym typeface="Symbol" charset="2"/>
              </a:rPr>
              <a:t> E1 </a:t>
            </a:r>
            <a:r>
              <a:rPr lang="en-US" sz="1800" kern="0" dirty="0" err="1">
                <a:latin typeface="Calibri" panose="020F0502020204030204" pitchFamily="34" charset="0"/>
                <a:cs typeface="Calibri" panose="020F0502020204030204" pitchFamily="34" charset="0"/>
                <a:sym typeface="Symbol" charset="2"/>
              </a:rPr>
              <a:t>rel</a:t>
            </a:r>
            <a:r>
              <a:rPr lang="en-US" sz="1800" kern="0" dirty="0">
                <a:latin typeface="Calibri" panose="020F0502020204030204" pitchFamily="34" charset="0"/>
                <a:cs typeface="Calibri" panose="020F0502020204030204" pitchFamily="34" charset="0"/>
                <a:sym typeface="Symbol" charset="2"/>
              </a:rPr>
              <a:t> E2  </a:t>
            </a:r>
            <a:r>
              <a:rPr lang="en-US" sz="1500" kern="0" dirty="0">
                <a:latin typeface="Calibri" panose="020F0502020204030204" pitchFamily="34" charset="0"/>
                <a:cs typeface="Calibri" panose="020F0502020204030204" pitchFamily="34" charset="0"/>
                <a:sym typeface="Symbol" charset="2"/>
              </a:rPr>
              <a:t>{…}</a:t>
            </a:r>
          </a:p>
          <a:p>
            <a:pPr eaLnBrk="1" hangingPunct="1"/>
            <a:r>
              <a:rPr lang="en-US" sz="1800" kern="0" dirty="0">
                <a:latin typeface="Calibri" panose="020F0502020204030204" pitchFamily="34" charset="0"/>
                <a:cs typeface="Calibri" panose="020F0502020204030204" pitchFamily="34" charset="0"/>
                <a:sym typeface="Symbol" charset="2"/>
              </a:rPr>
              <a:t>block</a:t>
            </a:r>
            <a:r>
              <a:rPr lang="en-US" sz="1800" kern="0" dirty="0">
                <a:latin typeface="Calibri" panose="020F0502020204030204" pitchFamily="34" charset="0"/>
                <a:cs typeface="Calibri" panose="020F0502020204030204" pitchFamily="34" charset="0"/>
              </a:rPr>
              <a:t> </a:t>
            </a:r>
            <a:r>
              <a:rPr lang="en-US" sz="1800" kern="0" dirty="0">
                <a:latin typeface="Calibri" panose="020F0502020204030204" pitchFamily="34" charset="0"/>
                <a:cs typeface="Calibri" panose="020F0502020204030204" pitchFamily="34" charset="0"/>
                <a:sym typeface="Symbol" charset="2"/>
              </a:rPr>
              <a:t> ‘{‘ S1 ‘}’</a:t>
            </a:r>
          </a:p>
          <a:p>
            <a:pPr marL="0" indent="0">
              <a:buNone/>
            </a:pPr>
            <a:r>
              <a:rPr lang="en-US" sz="1500" kern="0" dirty="0">
                <a:latin typeface="Calibri" panose="020F0502020204030204" pitchFamily="34" charset="0"/>
                <a:cs typeface="Calibri" panose="020F0502020204030204" pitchFamily="34" charset="0"/>
                <a:sym typeface="Symbol" charset="2"/>
              </a:rPr>
              <a:t>    {</a:t>
            </a:r>
            <a:r>
              <a:rPr lang="en-CA" sz="1500" dirty="0" err="1">
                <a:latin typeface="Calibri" panose="020F0502020204030204" pitchFamily="34" charset="0"/>
                <a:cs typeface="Calibri" panose="020F0502020204030204" pitchFamily="34" charset="0"/>
                <a:sym typeface="Symbol" charset="2"/>
              </a:rPr>
              <a:t>block.breaklist</a:t>
            </a:r>
            <a:r>
              <a:rPr lang="en-CA" sz="1500" dirty="0">
                <a:latin typeface="Calibri" panose="020F0502020204030204" pitchFamily="34" charset="0"/>
                <a:cs typeface="Calibri" panose="020F0502020204030204" pitchFamily="34" charset="0"/>
                <a:sym typeface="Symbol" charset="2"/>
              </a:rPr>
              <a:t>=</a:t>
            </a:r>
            <a:r>
              <a:rPr lang="en-CA" sz="1500" dirty="0" err="1">
                <a:latin typeface="Calibri" panose="020F0502020204030204" pitchFamily="34" charset="0"/>
                <a:cs typeface="Calibri" panose="020F0502020204030204" pitchFamily="34" charset="0"/>
                <a:sym typeface="Symbol" charset="2"/>
              </a:rPr>
              <a:t>S.breaklist</a:t>
            </a:r>
            <a:r>
              <a:rPr lang="en-US" sz="1500" kern="0" dirty="0">
                <a:latin typeface="Calibri" panose="020F0502020204030204" pitchFamily="34" charset="0"/>
                <a:cs typeface="Calibri" panose="020F0502020204030204" pitchFamily="34" charset="0"/>
                <a:sym typeface="Symbol" charset="2"/>
              </a:rPr>
              <a:t>;</a:t>
            </a:r>
          </a:p>
          <a:p>
            <a:pPr marL="0" indent="0">
              <a:buNone/>
            </a:pPr>
            <a:r>
              <a:rPr lang="en-US" sz="1500" kern="0" dirty="0">
                <a:latin typeface="Calibri" panose="020F0502020204030204" pitchFamily="34" charset="0"/>
                <a:cs typeface="Calibri" panose="020F0502020204030204" pitchFamily="34" charset="0"/>
                <a:sym typeface="Symbol" charset="2"/>
              </a:rPr>
              <a:t>      </a:t>
            </a:r>
            <a:r>
              <a:rPr lang="en-CA" sz="1500" dirty="0" err="1">
                <a:latin typeface="Calibri" panose="020F0502020204030204" pitchFamily="34" charset="0"/>
                <a:cs typeface="Calibri" panose="020F0502020204030204" pitchFamily="34" charset="0"/>
                <a:sym typeface="Symbol" charset="2"/>
              </a:rPr>
              <a:t>block.nextlist</a:t>
            </a:r>
            <a:r>
              <a:rPr lang="en-CA" sz="1500" dirty="0">
                <a:latin typeface="Calibri" panose="020F0502020204030204" pitchFamily="34" charset="0"/>
                <a:cs typeface="Calibri" panose="020F0502020204030204" pitchFamily="34" charset="0"/>
                <a:sym typeface="Symbol" charset="2"/>
              </a:rPr>
              <a:t>=</a:t>
            </a:r>
            <a:r>
              <a:rPr lang="en-CA" sz="1500" dirty="0" err="1">
                <a:latin typeface="Calibri" panose="020F0502020204030204" pitchFamily="34" charset="0"/>
                <a:cs typeface="Calibri" panose="020F0502020204030204" pitchFamily="34" charset="0"/>
                <a:sym typeface="Symbol" charset="2"/>
              </a:rPr>
              <a:t>S.nextlist</a:t>
            </a:r>
            <a:r>
              <a:rPr lang="en-US" sz="1500" kern="0" dirty="0">
                <a:latin typeface="Calibri" panose="020F0502020204030204" pitchFamily="34" charset="0"/>
                <a:cs typeface="Calibri" panose="020F0502020204030204" pitchFamily="34" charset="0"/>
                <a:sym typeface="Symbol" charset="2"/>
              </a:rPr>
              <a:t>;}</a:t>
            </a:r>
          </a:p>
          <a:p>
            <a:pPr eaLnBrk="1" hangingPunct="1"/>
            <a:r>
              <a:rPr lang="en-US" sz="1800" kern="0" dirty="0">
                <a:latin typeface="Calibri" panose="020F0502020204030204" pitchFamily="34" charset="0"/>
                <a:cs typeface="Calibri" panose="020F0502020204030204" pitchFamily="34" charset="0"/>
                <a:sym typeface="Symbol" charset="2"/>
              </a:rPr>
              <a:t>M  </a:t>
            </a:r>
            <a:r>
              <a:rPr lang="en-US" sz="1500" kern="0" dirty="0">
                <a:latin typeface="Calibri" panose="020F0502020204030204" pitchFamily="34" charset="0"/>
                <a:cs typeface="Calibri" panose="020F0502020204030204" pitchFamily="34" charset="0"/>
                <a:sym typeface="Symbol" charset="2"/>
              </a:rPr>
              <a:t>       {</a:t>
            </a:r>
            <a:r>
              <a:rPr lang="en-US" sz="1500" kern="0" dirty="0" err="1">
                <a:latin typeface="Calibri" panose="020F0502020204030204" pitchFamily="34" charset="0"/>
                <a:cs typeface="Calibri" panose="020F0502020204030204" pitchFamily="34" charset="0"/>
                <a:sym typeface="Symbol" charset="2"/>
              </a:rPr>
              <a:t>M.instr</a:t>
            </a:r>
            <a:r>
              <a:rPr lang="en-US" sz="1500" kern="0" dirty="0">
                <a:latin typeface="Calibri" panose="020F0502020204030204" pitchFamily="34" charset="0"/>
                <a:cs typeface="Calibri" panose="020F0502020204030204" pitchFamily="34" charset="0"/>
                <a:sym typeface="Symbol" charset="2"/>
              </a:rPr>
              <a:t> = </a:t>
            </a:r>
            <a:r>
              <a:rPr lang="en-US" sz="1500" kern="0" dirty="0" err="1">
                <a:latin typeface="Calibri" panose="020F0502020204030204" pitchFamily="34" charset="0"/>
                <a:cs typeface="Calibri" panose="020F0502020204030204" pitchFamily="34" charset="0"/>
                <a:sym typeface="Symbol" charset="2"/>
              </a:rPr>
              <a:t>nextinstr</a:t>
            </a:r>
            <a:r>
              <a:rPr lang="en-US" sz="1500" kern="0" dirty="0">
                <a:latin typeface="Calibri" panose="020F0502020204030204" pitchFamily="34" charset="0"/>
                <a:cs typeface="Calibri" panose="020F0502020204030204" pitchFamily="34" charset="0"/>
                <a:sym typeface="Symbol" charset="2"/>
              </a:rPr>
              <a:t>;}</a:t>
            </a:r>
          </a:p>
        </p:txBody>
      </p:sp>
      <p:sp>
        <p:nvSpPr>
          <p:cNvPr id="7" name="Rectangle 4"/>
          <p:cNvSpPr txBox="1">
            <a:spLocks noChangeArrowheads="1"/>
          </p:cNvSpPr>
          <p:nvPr/>
        </p:nvSpPr>
        <p:spPr bwMode="auto">
          <a:xfrm>
            <a:off x="4833450" y="264980"/>
            <a:ext cx="2754306" cy="2276010"/>
          </a:xfrm>
          <a:prstGeom prst="rect">
            <a:avLst/>
          </a:prstGeom>
          <a:noFill/>
          <a:ln w="9525">
            <a:noFill/>
            <a:miter lim="800000"/>
            <a:headEnd/>
            <a:tailEnd/>
          </a:ln>
          <a:effectLst/>
        </p:spPr>
        <p:txBody>
          <a:bodyPr vert="horz" wrap="square" lIns="68580" tIns="34290" rIns="68580" bIns="3429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Candara"/>
                <a:ea typeface="+mn-ea"/>
                <a:cs typeface="Candara"/>
              </a:defRPr>
            </a:lvl1pPr>
            <a:lvl2pPr marL="742950" indent="-285750" algn="l" rtl="0" fontAlgn="base">
              <a:spcBef>
                <a:spcPct val="20000"/>
              </a:spcBef>
              <a:spcAft>
                <a:spcPct val="0"/>
              </a:spcAft>
              <a:buChar char="–"/>
              <a:defRPr sz="2800">
                <a:solidFill>
                  <a:schemeClr val="tx1"/>
                </a:solidFill>
                <a:latin typeface="Candara"/>
                <a:ea typeface="ＭＳ Ｐゴシック" charset="-128"/>
                <a:cs typeface="Candara"/>
              </a:defRPr>
            </a:lvl2pPr>
            <a:lvl3pPr marL="1143000" indent="-228600" algn="l" rtl="0" fontAlgn="base">
              <a:spcBef>
                <a:spcPct val="20000"/>
              </a:spcBef>
              <a:spcAft>
                <a:spcPct val="0"/>
              </a:spcAft>
              <a:buChar char="•"/>
              <a:defRPr sz="2400">
                <a:solidFill>
                  <a:schemeClr val="tx1"/>
                </a:solidFill>
                <a:latin typeface="Candara"/>
                <a:ea typeface="ＭＳ Ｐゴシック" charset="-128"/>
                <a:cs typeface="Candara"/>
              </a:defRPr>
            </a:lvl3pPr>
            <a:lvl4pPr marL="1600200" indent="-228600" algn="l" rtl="0" fontAlgn="base">
              <a:spcBef>
                <a:spcPct val="20000"/>
              </a:spcBef>
              <a:spcAft>
                <a:spcPct val="0"/>
              </a:spcAft>
              <a:buChar char="–"/>
              <a:defRPr sz="2000">
                <a:solidFill>
                  <a:schemeClr val="tx1"/>
                </a:solidFill>
                <a:latin typeface="Candara"/>
                <a:ea typeface="ＭＳ Ｐゴシック" charset="-128"/>
                <a:cs typeface="Candara"/>
              </a:defRPr>
            </a:lvl4pPr>
            <a:lvl5pPr marL="2057400" indent="-228600" algn="l" rtl="0" fontAlgn="base">
              <a:spcBef>
                <a:spcPct val="20000"/>
              </a:spcBef>
              <a:spcAft>
                <a:spcPct val="0"/>
              </a:spcAft>
              <a:buChar char="»"/>
              <a:defRPr sz="2000">
                <a:solidFill>
                  <a:schemeClr val="tx1"/>
                </a:solidFill>
                <a:latin typeface="Candara"/>
                <a:ea typeface="ＭＳ Ｐゴシック" charset="-128"/>
                <a:cs typeface="Candara"/>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marL="0" indent="0" eaLnBrk="1" hangingPunct="1">
              <a:buNone/>
            </a:pPr>
            <a:r>
              <a:rPr lang="en-US" altLang="en-US" sz="1800" dirty="0">
                <a:latin typeface="Calibri" panose="020F0502020204030204" pitchFamily="34" charset="0"/>
                <a:cs typeface="Calibri" panose="020F0502020204030204" pitchFamily="34" charset="0"/>
              </a:rPr>
              <a:t>while (</a:t>
            </a:r>
            <a:r>
              <a:rPr lang="en-US" altLang="en-US" sz="1800" dirty="0" err="1">
                <a:latin typeface="Calibri" panose="020F0502020204030204" pitchFamily="34" charset="0"/>
                <a:cs typeface="Calibri" panose="020F0502020204030204" pitchFamily="34" charset="0"/>
              </a:rPr>
              <a:t>i</a:t>
            </a:r>
            <a:r>
              <a:rPr lang="en-US" altLang="en-US" sz="1800" dirty="0">
                <a:latin typeface="Calibri" panose="020F0502020204030204" pitchFamily="34" charset="0"/>
                <a:cs typeface="Calibri" panose="020F0502020204030204" pitchFamily="34" charset="0"/>
              </a:rPr>
              <a:t> &lt; n){break;}</a:t>
            </a:r>
          </a:p>
          <a:p>
            <a:pPr eaLnBrk="1" hangingPunct="1"/>
            <a:r>
              <a:rPr lang="en-US" sz="1800" kern="0" dirty="0">
                <a:latin typeface="Calibri" panose="020F0502020204030204" pitchFamily="34" charset="0"/>
                <a:cs typeface="Calibri" panose="020F0502020204030204" pitchFamily="34" charset="0"/>
                <a:sym typeface="Symbol" charset="2"/>
              </a:rPr>
              <a:t>101: …</a:t>
            </a:r>
          </a:p>
          <a:p>
            <a:pPr eaLnBrk="1" hangingPunct="1"/>
            <a:r>
              <a:rPr lang="en-US" sz="1800" kern="0" dirty="0">
                <a:latin typeface="Calibri" panose="020F0502020204030204" pitchFamily="34" charset="0"/>
                <a:cs typeface="Calibri" panose="020F0502020204030204" pitchFamily="34" charset="0"/>
                <a:sym typeface="Symbol" charset="2"/>
              </a:rPr>
              <a:t>102:  if </a:t>
            </a:r>
            <a:r>
              <a:rPr lang="en-US" sz="1800" kern="0" dirty="0" err="1">
                <a:latin typeface="Calibri" panose="020F0502020204030204" pitchFamily="34" charset="0"/>
                <a:cs typeface="Calibri" panose="020F0502020204030204" pitchFamily="34" charset="0"/>
                <a:sym typeface="Symbol" charset="2"/>
              </a:rPr>
              <a:t>i</a:t>
            </a:r>
            <a:r>
              <a:rPr lang="en-US" sz="1800" kern="0" dirty="0">
                <a:latin typeface="Calibri" panose="020F0502020204030204" pitchFamily="34" charset="0"/>
                <a:cs typeface="Calibri" panose="020F0502020204030204" pitchFamily="34" charset="0"/>
                <a:sym typeface="Symbol" charset="2"/>
              </a:rPr>
              <a:t> &lt; n </a:t>
            </a:r>
            <a:r>
              <a:rPr lang="en-US" sz="1800" kern="0" dirty="0" err="1">
                <a:latin typeface="Calibri" panose="020F0502020204030204" pitchFamily="34" charset="0"/>
                <a:cs typeface="Calibri" panose="020F0502020204030204" pitchFamily="34" charset="0"/>
                <a:sym typeface="Symbol" charset="2"/>
              </a:rPr>
              <a:t>goto</a:t>
            </a:r>
            <a:r>
              <a:rPr lang="en-US" sz="1800" kern="0" dirty="0">
                <a:latin typeface="Calibri" panose="020F0502020204030204" pitchFamily="34" charset="0"/>
                <a:cs typeface="Calibri" panose="020F0502020204030204" pitchFamily="34" charset="0"/>
                <a:sym typeface="Symbol" charset="2"/>
              </a:rPr>
              <a:t> –</a:t>
            </a:r>
          </a:p>
          <a:p>
            <a:pPr eaLnBrk="1" hangingPunct="1"/>
            <a:r>
              <a:rPr lang="en-US" sz="1800" kern="0" dirty="0">
                <a:latin typeface="Calibri" panose="020F0502020204030204" pitchFamily="34" charset="0"/>
                <a:cs typeface="Calibri" panose="020F0502020204030204" pitchFamily="34" charset="0"/>
                <a:sym typeface="Symbol" charset="2"/>
              </a:rPr>
              <a:t>103:  </a:t>
            </a:r>
            <a:r>
              <a:rPr lang="en-US" sz="1800" kern="0" dirty="0" err="1">
                <a:latin typeface="Calibri" panose="020F0502020204030204" pitchFamily="34" charset="0"/>
                <a:cs typeface="Calibri" panose="020F0502020204030204" pitchFamily="34" charset="0"/>
                <a:sym typeface="Symbol" charset="2"/>
              </a:rPr>
              <a:t>goto</a:t>
            </a:r>
            <a:r>
              <a:rPr lang="en-US" sz="1800" kern="0" dirty="0">
                <a:latin typeface="Calibri" panose="020F0502020204030204" pitchFamily="34" charset="0"/>
                <a:cs typeface="Calibri" panose="020F0502020204030204" pitchFamily="34" charset="0"/>
                <a:sym typeface="Symbol" charset="2"/>
              </a:rPr>
              <a:t> –</a:t>
            </a:r>
          </a:p>
          <a:p>
            <a:pPr eaLnBrk="1" hangingPunct="1"/>
            <a:r>
              <a:rPr lang="en-US" sz="1800" kern="0" dirty="0">
                <a:latin typeface="Calibri" panose="020F0502020204030204" pitchFamily="34" charset="0"/>
                <a:cs typeface="Calibri" panose="020F0502020204030204" pitchFamily="34" charset="0"/>
                <a:sym typeface="Symbol" charset="2"/>
              </a:rPr>
              <a:t>104:  </a:t>
            </a:r>
            <a:r>
              <a:rPr lang="en-US" sz="1800" kern="0" dirty="0" err="1">
                <a:latin typeface="Calibri" panose="020F0502020204030204" pitchFamily="34" charset="0"/>
                <a:cs typeface="Calibri" panose="020F0502020204030204" pitchFamily="34" charset="0"/>
                <a:sym typeface="Symbol" charset="2"/>
              </a:rPr>
              <a:t>goto</a:t>
            </a:r>
            <a:r>
              <a:rPr lang="en-US" sz="1800" kern="0" dirty="0">
                <a:latin typeface="Calibri" panose="020F0502020204030204" pitchFamily="34" charset="0"/>
                <a:cs typeface="Calibri" panose="020F0502020204030204" pitchFamily="34" charset="0"/>
                <a:sym typeface="Symbol" charset="2"/>
              </a:rPr>
              <a:t> –</a:t>
            </a:r>
          </a:p>
          <a:p>
            <a:pPr eaLnBrk="1" hangingPunct="1"/>
            <a:r>
              <a:rPr lang="en-US" sz="1800" kern="0" dirty="0">
                <a:latin typeface="Calibri" panose="020F0502020204030204" pitchFamily="34" charset="0"/>
                <a:cs typeface="Calibri" panose="020F0502020204030204" pitchFamily="34" charset="0"/>
                <a:sym typeface="Symbol" charset="2"/>
              </a:rPr>
              <a:t>105: </a:t>
            </a:r>
          </a:p>
        </p:txBody>
      </p:sp>
      <p:sp>
        <p:nvSpPr>
          <p:cNvPr id="11" name="Rectangle 10"/>
          <p:cNvSpPr/>
          <p:nvPr/>
        </p:nvSpPr>
        <p:spPr>
          <a:xfrm>
            <a:off x="4139953" y="3273828"/>
            <a:ext cx="3938899" cy="1754326"/>
          </a:xfrm>
          <a:prstGeom prst="rect">
            <a:avLst/>
          </a:prstGeom>
        </p:spPr>
        <p:txBody>
          <a:bodyPr wrap="none">
            <a:spAutoFit/>
          </a:bodyPr>
          <a:lstStyle/>
          <a:p>
            <a:pPr lvl="1"/>
            <a:r>
              <a:rPr lang="en-US" sz="1800" dirty="0">
                <a:solidFill>
                  <a:schemeClr val="accent2"/>
                </a:solidFill>
                <a:latin typeface="Calibri" panose="020F0502020204030204" pitchFamily="34" charset="0"/>
              </a:rPr>
              <a:t>M1.instr = 102</a:t>
            </a:r>
          </a:p>
          <a:p>
            <a:pPr lvl="1"/>
            <a:r>
              <a:rPr lang="en-US" sz="1800" dirty="0" err="1">
                <a:solidFill>
                  <a:schemeClr val="accent2"/>
                </a:solidFill>
                <a:latin typeface="Calibri" panose="020F0502020204030204" pitchFamily="34" charset="0"/>
              </a:rPr>
              <a:t>B.truelist</a:t>
            </a:r>
            <a:r>
              <a:rPr lang="en-US" sz="1800" dirty="0">
                <a:solidFill>
                  <a:schemeClr val="accent2"/>
                </a:solidFill>
                <a:latin typeface="Calibri" panose="020F0502020204030204" pitchFamily="34" charset="0"/>
              </a:rPr>
              <a:t>={102}, </a:t>
            </a:r>
            <a:r>
              <a:rPr lang="en-US" sz="1800" dirty="0" err="1">
                <a:solidFill>
                  <a:schemeClr val="accent2"/>
                </a:solidFill>
                <a:latin typeface="Calibri" panose="020F0502020204030204" pitchFamily="34" charset="0"/>
              </a:rPr>
              <a:t>B.falselist</a:t>
            </a:r>
            <a:r>
              <a:rPr lang="en-US" sz="1800" dirty="0">
                <a:solidFill>
                  <a:schemeClr val="accent2"/>
                </a:solidFill>
                <a:latin typeface="Calibri" panose="020F0502020204030204" pitchFamily="34" charset="0"/>
              </a:rPr>
              <a:t>={103}</a:t>
            </a:r>
          </a:p>
          <a:p>
            <a:pPr lvl="1"/>
            <a:r>
              <a:rPr lang="en-US" sz="1800" dirty="0">
                <a:solidFill>
                  <a:schemeClr val="accent2"/>
                </a:solidFill>
                <a:latin typeface="Calibri" panose="020F0502020204030204" pitchFamily="34" charset="0"/>
              </a:rPr>
              <a:t>M2.instr = 104</a:t>
            </a:r>
          </a:p>
          <a:p>
            <a:pPr lvl="1"/>
            <a:r>
              <a:rPr lang="en-US" sz="1800" dirty="0">
                <a:solidFill>
                  <a:schemeClr val="accent2"/>
                </a:solidFill>
                <a:latin typeface="Calibri" panose="020F0502020204030204" pitchFamily="34" charset="0"/>
              </a:rPr>
              <a:t>S1.breaklist=</a:t>
            </a:r>
            <a:r>
              <a:rPr lang="en-US" sz="1800" dirty="0" err="1">
                <a:solidFill>
                  <a:schemeClr val="accent2"/>
                </a:solidFill>
                <a:latin typeface="Calibri" panose="020F0502020204030204" pitchFamily="34" charset="0"/>
              </a:rPr>
              <a:t>block.breaklist</a:t>
            </a:r>
            <a:r>
              <a:rPr lang="en-US" sz="1800" dirty="0">
                <a:solidFill>
                  <a:schemeClr val="accent2"/>
                </a:solidFill>
                <a:latin typeface="Calibri" panose="020F0502020204030204" pitchFamily="34" charset="0"/>
              </a:rPr>
              <a:t>={104}</a:t>
            </a:r>
          </a:p>
          <a:p>
            <a:pPr lvl="1"/>
            <a:r>
              <a:rPr lang="en-US" sz="1800" dirty="0" err="1">
                <a:solidFill>
                  <a:schemeClr val="accent2"/>
                </a:solidFill>
                <a:latin typeface="Calibri" panose="020F0502020204030204" pitchFamily="34" charset="0"/>
              </a:rPr>
              <a:t>backpatch</a:t>
            </a:r>
            <a:r>
              <a:rPr lang="en-US" sz="1800" dirty="0">
                <a:solidFill>
                  <a:schemeClr val="accent2"/>
                </a:solidFill>
                <a:latin typeface="Calibri" panose="020F0502020204030204" pitchFamily="34" charset="0"/>
              </a:rPr>
              <a:t>({102}, 104)</a:t>
            </a:r>
          </a:p>
          <a:p>
            <a:pPr lvl="1"/>
            <a:r>
              <a:rPr lang="en-US" sz="1800" dirty="0" err="1">
                <a:solidFill>
                  <a:schemeClr val="accent2"/>
                </a:solidFill>
                <a:latin typeface="Calibri" panose="020F0502020204030204" pitchFamily="34" charset="0"/>
              </a:rPr>
              <a:t>S.nextlist</a:t>
            </a:r>
            <a:r>
              <a:rPr lang="en-US" sz="1800" dirty="0">
                <a:solidFill>
                  <a:schemeClr val="accent2"/>
                </a:solidFill>
                <a:latin typeface="Calibri" panose="020F0502020204030204" pitchFamily="34" charset="0"/>
              </a:rPr>
              <a:t>={103,104}</a:t>
            </a:r>
          </a:p>
        </p:txBody>
      </p:sp>
      <p:sp>
        <p:nvSpPr>
          <p:cNvPr id="2" name="Rectangle 1"/>
          <p:cNvSpPr/>
          <p:nvPr/>
        </p:nvSpPr>
        <p:spPr>
          <a:xfrm>
            <a:off x="5671450" y="1873095"/>
            <a:ext cx="1013419" cy="369332"/>
          </a:xfrm>
          <a:prstGeom prst="rect">
            <a:avLst/>
          </a:prstGeom>
        </p:spPr>
        <p:txBody>
          <a:bodyPr wrap="none">
            <a:spAutoFit/>
          </a:bodyPr>
          <a:lstStyle/>
          <a:p>
            <a:r>
              <a:rPr lang="en-US" sz="1800" kern="0" dirty="0" err="1">
                <a:latin typeface="Calibri" panose="020F0502020204030204" pitchFamily="34" charset="0"/>
                <a:sym typeface="Symbol" charset="2"/>
              </a:rPr>
              <a:t>goto</a:t>
            </a:r>
            <a:r>
              <a:rPr lang="en-US" sz="1800" kern="0" dirty="0">
                <a:latin typeface="Calibri" panose="020F0502020204030204" pitchFamily="34" charset="0"/>
                <a:sym typeface="Symbol" charset="2"/>
              </a:rPr>
              <a:t> 102</a:t>
            </a:r>
            <a:endParaRPr lang="en-CA" sz="1800" dirty="0">
              <a:latin typeface="Calibri" panose="020F0502020204030204" pitchFamily="34" charset="0"/>
            </a:endParaRPr>
          </a:p>
        </p:txBody>
      </p:sp>
      <p:sp>
        <p:nvSpPr>
          <p:cNvPr id="8" name="Rectangle 7"/>
          <p:cNvSpPr/>
          <p:nvPr/>
        </p:nvSpPr>
        <p:spPr>
          <a:xfrm>
            <a:off x="6955440" y="921319"/>
            <a:ext cx="530915" cy="369332"/>
          </a:xfrm>
          <a:prstGeom prst="rect">
            <a:avLst/>
          </a:prstGeom>
        </p:spPr>
        <p:txBody>
          <a:bodyPr wrap="none">
            <a:spAutoFit/>
          </a:bodyPr>
          <a:lstStyle/>
          <a:p>
            <a:r>
              <a:rPr lang="en-US" sz="1800" dirty="0">
                <a:solidFill>
                  <a:schemeClr val="accent2"/>
                </a:solidFill>
                <a:latin typeface="Calibri" panose="020F0502020204030204" pitchFamily="34" charset="0"/>
              </a:rPr>
              <a:t>104</a:t>
            </a:r>
            <a:endParaRPr lang="en-CA" sz="1800" dirty="0">
              <a:latin typeface="Calibri" panose="020F0502020204030204" pitchFamily="34" charset="0"/>
            </a:endParaRPr>
          </a:p>
        </p:txBody>
      </p:sp>
    </p:spTree>
    <p:extLst>
      <p:ext uri="{BB962C8B-B14F-4D97-AF65-F5344CB8AC3E}">
        <p14:creationId xmlns:p14="http://schemas.microsoft.com/office/powerpoint/2010/main" val="2688192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1">
                                            <p:txEl>
                                              <p:pRg st="4" end="4"/>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sz="3000" dirty="0"/>
              <a:t>Intermediate Representation</a:t>
            </a:r>
            <a:endParaRPr lang="en-US" dirty="0"/>
          </a:p>
        </p:txBody>
      </p:sp>
      <p:sp>
        <p:nvSpPr>
          <p:cNvPr id="97283" name="Rectangle 3"/>
          <p:cNvSpPr>
            <a:spLocks noChangeArrowheads="1"/>
          </p:cNvSpPr>
          <p:nvPr/>
        </p:nvSpPr>
        <p:spPr bwMode="auto">
          <a:xfrm>
            <a:off x="2459732" y="2283718"/>
            <a:ext cx="1657350" cy="971550"/>
          </a:xfrm>
          <a:prstGeom prst="rect">
            <a:avLst/>
          </a:prstGeom>
          <a:noFill/>
          <a:ln w="19050">
            <a:solidFill>
              <a:schemeClr val="tx1"/>
            </a:solidFill>
            <a:miter lim="800000"/>
            <a:headEnd/>
            <a:tailEnd/>
          </a:ln>
          <a:effectLst/>
        </p:spPr>
        <p:txBody>
          <a:bodyPr wrap="none" anchor="ctr">
            <a:prstTxWarp prst="textNoShape">
              <a:avLst/>
            </a:prstTxWarp>
          </a:bodyPr>
          <a:lstStyle/>
          <a:p>
            <a:pPr algn="ctr" eaLnBrk="1" hangingPunct="1"/>
            <a:r>
              <a:rPr lang="en-US" sz="1800" dirty="0">
                <a:latin typeface="Calibri" panose="020F0502020204030204" pitchFamily="34" charset="0"/>
              </a:rPr>
              <a:t>Intermediate</a:t>
            </a:r>
          </a:p>
          <a:p>
            <a:pPr algn="ctr" eaLnBrk="1" hangingPunct="1"/>
            <a:r>
              <a:rPr lang="en-US" sz="1800" dirty="0">
                <a:latin typeface="Calibri" panose="020F0502020204030204" pitchFamily="34" charset="0"/>
              </a:rPr>
              <a:t>Code </a:t>
            </a:r>
          </a:p>
          <a:p>
            <a:pPr algn="ctr" eaLnBrk="1" hangingPunct="1"/>
            <a:r>
              <a:rPr lang="en-US" sz="1800" dirty="0">
                <a:latin typeface="Calibri" panose="020F0502020204030204" pitchFamily="34" charset="0"/>
              </a:rPr>
              <a:t>Generator</a:t>
            </a:r>
          </a:p>
        </p:txBody>
      </p:sp>
      <p:sp>
        <p:nvSpPr>
          <p:cNvPr id="97284" name="Rectangle 4"/>
          <p:cNvSpPr>
            <a:spLocks noChangeArrowheads="1"/>
          </p:cNvSpPr>
          <p:nvPr/>
        </p:nvSpPr>
        <p:spPr bwMode="auto">
          <a:xfrm>
            <a:off x="4860032" y="2283718"/>
            <a:ext cx="1657350" cy="971550"/>
          </a:xfrm>
          <a:prstGeom prst="rect">
            <a:avLst/>
          </a:prstGeom>
          <a:noFill/>
          <a:ln w="19050">
            <a:solidFill>
              <a:schemeClr val="tx1"/>
            </a:solidFill>
            <a:miter lim="800000"/>
            <a:headEnd/>
            <a:tailEnd/>
          </a:ln>
          <a:effectLst/>
        </p:spPr>
        <p:txBody>
          <a:bodyPr wrap="none" anchor="ctr">
            <a:prstTxWarp prst="textNoShape">
              <a:avLst/>
            </a:prstTxWarp>
          </a:bodyPr>
          <a:lstStyle/>
          <a:p>
            <a:pPr algn="ctr" eaLnBrk="1" hangingPunct="1"/>
            <a:r>
              <a:rPr lang="en-US" sz="1800" dirty="0">
                <a:latin typeface="Calibri" panose="020F0502020204030204" pitchFamily="34" charset="0"/>
              </a:rPr>
              <a:t>Code </a:t>
            </a:r>
          </a:p>
          <a:p>
            <a:pPr algn="ctr" eaLnBrk="1" hangingPunct="1"/>
            <a:r>
              <a:rPr lang="en-US" sz="1800" dirty="0">
                <a:latin typeface="Calibri" panose="020F0502020204030204" pitchFamily="34" charset="0"/>
              </a:rPr>
              <a:t>Generator</a:t>
            </a:r>
          </a:p>
        </p:txBody>
      </p:sp>
      <p:cxnSp>
        <p:nvCxnSpPr>
          <p:cNvPr id="97285" name="AutoShape 5"/>
          <p:cNvCxnSpPr>
            <a:cxnSpLocks noChangeShapeType="1"/>
            <a:stCxn id="97283" idx="3"/>
            <a:endCxn id="97284" idx="1"/>
          </p:cNvCxnSpPr>
          <p:nvPr/>
        </p:nvCxnSpPr>
        <p:spPr bwMode="auto">
          <a:xfrm>
            <a:off x="4124226" y="2769493"/>
            <a:ext cx="728663" cy="0"/>
          </a:xfrm>
          <a:prstGeom prst="straightConnector1">
            <a:avLst/>
          </a:prstGeom>
          <a:noFill/>
          <a:ln w="19050">
            <a:solidFill>
              <a:schemeClr val="tx1"/>
            </a:solidFill>
            <a:round/>
            <a:headEnd/>
            <a:tailEnd type="triangle" w="med" len="med"/>
          </a:ln>
          <a:effectLst/>
        </p:spPr>
      </p:cxnSp>
      <p:cxnSp>
        <p:nvCxnSpPr>
          <p:cNvPr id="97286" name="AutoShape 6"/>
          <p:cNvCxnSpPr>
            <a:cxnSpLocks noChangeShapeType="1"/>
            <a:stCxn id="97288" idx="1"/>
            <a:endCxn id="97288" idx="3"/>
          </p:cNvCxnSpPr>
          <p:nvPr/>
        </p:nvCxnSpPr>
        <p:spPr bwMode="auto">
          <a:xfrm>
            <a:off x="1145282" y="2769493"/>
            <a:ext cx="1314450" cy="0"/>
          </a:xfrm>
          <a:prstGeom prst="straightConnector1">
            <a:avLst/>
          </a:prstGeom>
          <a:noFill/>
          <a:ln w="19050">
            <a:solidFill>
              <a:schemeClr val="tx1"/>
            </a:solidFill>
            <a:round/>
            <a:headEnd/>
            <a:tailEnd type="triangle" w="med" len="med"/>
          </a:ln>
          <a:effectLst/>
        </p:spPr>
      </p:cxnSp>
      <p:cxnSp>
        <p:nvCxnSpPr>
          <p:cNvPr id="97287" name="AutoShape 7"/>
          <p:cNvCxnSpPr>
            <a:cxnSpLocks noChangeShapeType="1"/>
            <a:stCxn id="97290" idx="1"/>
            <a:endCxn id="97290" idx="3"/>
          </p:cNvCxnSpPr>
          <p:nvPr/>
        </p:nvCxnSpPr>
        <p:spPr bwMode="auto">
          <a:xfrm>
            <a:off x="6517382" y="2712343"/>
            <a:ext cx="1257300" cy="0"/>
          </a:xfrm>
          <a:prstGeom prst="straightConnector1">
            <a:avLst/>
          </a:prstGeom>
          <a:noFill/>
          <a:ln w="19050">
            <a:solidFill>
              <a:schemeClr val="tx1"/>
            </a:solidFill>
            <a:round/>
            <a:headEnd/>
            <a:tailEnd type="triangle" w="med" len="med"/>
          </a:ln>
          <a:effectLst/>
        </p:spPr>
      </p:cxnSp>
      <p:sp>
        <p:nvSpPr>
          <p:cNvPr id="97288" name="Rectangle 8"/>
          <p:cNvSpPr>
            <a:spLocks noChangeArrowheads="1"/>
          </p:cNvSpPr>
          <p:nvPr/>
        </p:nvSpPr>
        <p:spPr bwMode="auto">
          <a:xfrm>
            <a:off x="1145282" y="2283718"/>
            <a:ext cx="1314450" cy="971550"/>
          </a:xfrm>
          <a:prstGeom prst="rect">
            <a:avLst/>
          </a:prstGeom>
          <a:noFill/>
          <a:ln w="19050">
            <a:noFill/>
            <a:miter lim="800000"/>
            <a:headEnd/>
            <a:tailEnd/>
          </a:ln>
          <a:effectLst/>
        </p:spPr>
        <p:txBody>
          <a:bodyPr wrap="none" anchor="ctr">
            <a:prstTxWarp prst="textNoShape">
              <a:avLst/>
            </a:prstTxWarp>
          </a:bodyPr>
          <a:lstStyle/>
          <a:p>
            <a:pPr algn="ctr" eaLnBrk="1" hangingPunct="1"/>
            <a:r>
              <a:rPr lang="en-US" sz="1800" dirty="0">
                <a:latin typeface="Calibri" panose="020F0502020204030204" pitchFamily="34" charset="0"/>
              </a:rPr>
              <a:t>Front End</a:t>
            </a:r>
          </a:p>
          <a:p>
            <a:pPr algn="ctr" eaLnBrk="1" hangingPunct="1"/>
            <a:r>
              <a:rPr lang="en-US" sz="900" dirty="0">
                <a:latin typeface="Calibri" panose="020F0502020204030204" pitchFamily="34" charset="0"/>
              </a:rPr>
              <a:t> </a:t>
            </a:r>
          </a:p>
          <a:p>
            <a:pPr algn="ctr" eaLnBrk="1" hangingPunct="1"/>
            <a:r>
              <a:rPr lang="en-US" sz="1800" dirty="0">
                <a:solidFill>
                  <a:srgbClr val="990000"/>
                </a:solidFill>
                <a:latin typeface="Calibri" panose="020F0502020204030204" pitchFamily="34" charset="0"/>
              </a:rPr>
              <a:t>AST</a:t>
            </a:r>
          </a:p>
        </p:txBody>
      </p:sp>
      <p:sp>
        <p:nvSpPr>
          <p:cNvPr id="97289" name="Rectangle 9"/>
          <p:cNvSpPr>
            <a:spLocks noChangeArrowheads="1"/>
          </p:cNvSpPr>
          <p:nvPr/>
        </p:nvSpPr>
        <p:spPr bwMode="auto">
          <a:xfrm>
            <a:off x="4117082" y="2740918"/>
            <a:ext cx="685800" cy="400050"/>
          </a:xfrm>
          <a:prstGeom prst="rect">
            <a:avLst/>
          </a:prstGeom>
          <a:noFill/>
          <a:ln w="19050">
            <a:noFill/>
            <a:miter lim="800000"/>
            <a:headEnd/>
            <a:tailEnd/>
          </a:ln>
          <a:effectLst/>
        </p:spPr>
        <p:txBody>
          <a:bodyPr wrap="none" anchor="ctr">
            <a:prstTxWarp prst="textNoShape">
              <a:avLst/>
            </a:prstTxWarp>
          </a:bodyPr>
          <a:lstStyle/>
          <a:p>
            <a:pPr algn="ctr" eaLnBrk="1" hangingPunct="1"/>
            <a:r>
              <a:rPr lang="en-US" sz="1800" dirty="0">
                <a:solidFill>
                  <a:srgbClr val="990000"/>
                </a:solidFill>
                <a:latin typeface="Calibri" panose="020F0502020204030204" pitchFamily="34" charset="0"/>
              </a:rPr>
              <a:t>IR</a:t>
            </a:r>
          </a:p>
        </p:txBody>
      </p:sp>
      <p:sp>
        <p:nvSpPr>
          <p:cNvPr id="97290" name="Rectangle 10"/>
          <p:cNvSpPr>
            <a:spLocks noChangeArrowheads="1"/>
          </p:cNvSpPr>
          <p:nvPr/>
        </p:nvSpPr>
        <p:spPr bwMode="auto">
          <a:xfrm>
            <a:off x="6517382" y="2340868"/>
            <a:ext cx="1257300" cy="742950"/>
          </a:xfrm>
          <a:prstGeom prst="rect">
            <a:avLst/>
          </a:prstGeom>
          <a:noFill/>
          <a:ln w="19050">
            <a:noFill/>
            <a:miter lim="800000"/>
            <a:headEnd/>
            <a:tailEnd/>
          </a:ln>
          <a:effectLst/>
        </p:spPr>
        <p:txBody>
          <a:bodyPr wrap="none" anchor="ctr">
            <a:prstTxWarp prst="textNoShape">
              <a:avLst/>
            </a:prstTxWarp>
          </a:bodyPr>
          <a:lstStyle/>
          <a:p>
            <a:pPr algn="ctr" eaLnBrk="1" hangingPunct="1"/>
            <a:r>
              <a:rPr lang="en-US" sz="1800" dirty="0">
                <a:solidFill>
                  <a:srgbClr val="990000"/>
                </a:solidFill>
                <a:latin typeface="Calibri" panose="020F0502020204030204" pitchFamily="34" charset="0"/>
              </a:rPr>
              <a:t>Assembly</a:t>
            </a:r>
          </a:p>
          <a:p>
            <a:pPr algn="ctr" eaLnBrk="1" hangingPunct="1"/>
            <a:r>
              <a:rPr lang="en-US" sz="900" dirty="0">
                <a:solidFill>
                  <a:srgbClr val="990000"/>
                </a:solidFill>
                <a:latin typeface="Calibri" panose="020F0502020204030204" pitchFamily="34" charset="0"/>
              </a:rPr>
              <a:t> </a:t>
            </a:r>
          </a:p>
          <a:p>
            <a:pPr algn="ctr" eaLnBrk="1" hangingPunct="1"/>
            <a:r>
              <a:rPr lang="en-US" sz="1800" dirty="0">
                <a:solidFill>
                  <a:srgbClr val="990000"/>
                </a:solidFill>
                <a:latin typeface="Calibri" panose="020F0502020204030204" pitchFamily="34" charset="0"/>
              </a:rPr>
              <a:t>Language</a:t>
            </a:r>
          </a:p>
        </p:txBody>
      </p:sp>
      <p:sp>
        <p:nvSpPr>
          <p:cNvPr id="97291" name="Freeform 11"/>
          <p:cNvSpPr>
            <a:spLocks/>
          </p:cNvSpPr>
          <p:nvPr/>
        </p:nvSpPr>
        <p:spPr bwMode="auto">
          <a:xfrm>
            <a:off x="3031232" y="1547912"/>
            <a:ext cx="92869" cy="742950"/>
          </a:xfrm>
          <a:custGeom>
            <a:avLst/>
            <a:gdLst/>
            <a:ahLst/>
            <a:cxnLst>
              <a:cxn ang="0">
                <a:pos x="78" y="0"/>
              </a:cxn>
              <a:cxn ang="0">
                <a:pos x="0" y="138"/>
              </a:cxn>
              <a:cxn ang="0">
                <a:pos x="78" y="312"/>
              </a:cxn>
              <a:cxn ang="0">
                <a:pos x="0" y="474"/>
              </a:cxn>
              <a:cxn ang="0">
                <a:pos x="78" y="624"/>
              </a:cxn>
            </a:cxnLst>
            <a:rect l="0" t="0" r="r" b="b"/>
            <a:pathLst>
              <a:path w="78" h="624">
                <a:moveTo>
                  <a:pt x="78" y="0"/>
                </a:moveTo>
                <a:cubicBezTo>
                  <a:pt x="64" y="23"/>
                  <a:pt x="0" y="86"/>
                  <a:pt x="0" y="138"/>
                </a:cubicBezTo>
                <a:cubicBezTo>
                  <a:pt x="0" y="190"/>
                  <a:pt x="78" y="256"/>
                  <a:pt x="78" y="312"/>
                </a:cubicBezTo>
                <a:cubicBezTo>
                  <a:pt x="78" y="368"/>
                  <a:pt x="0" y="422"/>
                  <a:pt x="0" y="474"/>
                </a:cubicBezTo>
                <a:cubicBezTo>
                  <a:pt x="0" y="526"/>
                  <a:pt x="62" y="593"/>
                  <a:pt x="78" y="624"/>
                </a:cubicBezTo>
              </a:path>
            </a:pathLst>
          </a:custGeom>
          <a:noFill/>
          <a:ln w="19050" cap="flat" cmpd="sng">
            <a:solidFill>
              <a:schemeClr val="tx1"/>
            </a:solidFill>
            <a:prstDash val="sysDot"/>
            <a:round/>
            <a:headEnd/>
            <a:tailEnd/>
          </a:ln>
          <a:effectLst/>
        </p:spPr>
        <p:txBody>
          <a:bodyPr wrap="none" anchor="ctr">
            <a:prstTxWarp prst="textNoShape">
              <a:avLst/>
            </a:prstTxWarp>
          </a:bodyPr>
          <a:lstStyle/>
          <a:p>
            <a:endParaRPr lang="en-US" sz="1800" dirty="0">
              <a:latin typeface="Calibri" panose="020F0502020204030204" pitchFamily="34" charset="0"/>
            </a:endParaRPr>
          </a:p>
        </p:txBody>
      </p:sp>
      <p:sp>
        <p:nvSpPr>
          <p:cNvPr id="97293" name="Freeform 13"/>
          <p:cNvSpPr>
            <a:spLocks/>
          </p:cNvSpPr>
          <p:nvPr/>
        </p:nvSpPr>
        <p:spPr bwMode="auto">
          <a:xfrm>
            <a:off x="5602982" y="1540768"/>
            <a:ext cx="92869" cy="742950"/>
          </a:xfrm>
          <a:custGeom>
            <a:avLst/>
            <a:gdLst/>
            <a:ahLst/>
            <a:cxnLst>
              <a:cxn ang="0">
                <a:pos x="78" y="0"/>
              </a:cxn>
              <a:cxn ang="0">
                <a:pos x="0" y="138"/>
              </a:cxn>
              <a:cxn ang="0">
                <a:pos x="78" y="312"/>
              </a:cxn>
              <a:cxn ang="0">
                <a:pos x="0" y="474"/>
              </a:cxn>
              <a:cxn ang="0">
                <a:pos x="78" y="624"/>
              </a:cxn>
            </a:cxnLst>
            <a:rect l="0" t="0" r="r" b="b"/>
            <a:pathLst>
              <a:path w="78" h="624">
                <a:moveTo>
                  <a:pt x="78" y="0"/>
                </a:moveTo>
                <a:cubicBezTo>
                  <a:pt x="64" y="23"/>
                  <a:pt x="0" y="86"/>
                  <a:pt x="0" y="138"/>
                </a:cubicBezTo>
                <a:cubicBezTo>
                  <a:pt x="0" y="190"/>
                  <a:pt x="78" y="256"/>
                  <a:pt x="78" y="312"/>
                </a:cubicBezTo>
                <a:cubicBezTo>
                  <a:pt x="78" y="368"/>
                  <a:pt x="0" y="422"/>
                  <a:pt x="0" y="474"/>
                </a:cubicBezTo>
                <a:cubicBezTo>
                  <a:pt x="0" y="526"/>
                  <a:pt x="62" y="593"/>
                  <a:pt x="78" y="624"/>
                </a:cubicBezTo>
              </a:path>
            </a:pathLst>
          </a:custGeom>
          <a:noFill/>
          <a:ln w="19050" cap="flat" cmpd="sng">
            <a:solidFill>
              <a:schemeClr val="tx1"/>
            </a:solidFill>
            <a:prstDash val="sysDot"/>
            <a:round/>
            <a:headEnd/>
            <a:tailEnd/>
          </a:ln>
          <a:effectLst/>
        </p:spPr>
        <p:txBody>
          <a:bodyPr wrap="none" anchor="ctr">
            <a:prstTxWarp prst="textNoShape">
              <a:avLst/>
            </a:prstTxWarp>
          </a:bodyPr>
          <a:lstStyle/>
          <a:p>
            <a:endParaRPr lang="en-US" sz="1800" dirty="0">
              <a:latin typeface="Calibri" panose="020F0502020204030204" pitchFamily="34" charset="0"/>
            </a:endParaRPr>
          </a:p>
        </p:txBody>
      </p:sp>
      <p:sp>
        <p:nvSpPr>
          <p:cNvPr id="97295" name="Rectangle 15"/>
          <p:cNvSpPr>
            <a:spLocks noChangeArrowheads="1"/>
          </p:cNvSpPr>
          <p:nvPr/>
        </p:nvSpPr>
        <p:spPr bwMode="auto">
          <a:xfrm>
            <a:off x="3259832" y="1483618"/>
            <a:ext cx="2228850" cy="514350"/>
          </a:xfrm>
          <a:prstGeom prst="rect">
            <a:avLst/>
          </a:prstGeom>
          <a:noFill/>
          <a:ln w="19050">
            <a:noFill/>
            <a:miter lim="800000"/>
            <a:headEnd/>
            <a:tailEnd/>
          </a:ln>
          <a:effectLst/>
        </p:spPr>
        <p:txBody>
          <a:bodyPr wrap="none" anchor="ctr">
            <a:prstTxWarp prst="textNoShape">
              <a:avLst/>
            </a:prstTxWarp>
          </a:bodyPr>
          <a:lstStyle/>
          <a:p>
            <a:pPr algn="ctr" eaLnBrk="1" hangingPunct="1"/>
            <a:r>
              <a:rPr lang="en-US" sz="1800" dirty="0">
                <a:solidFill>
                  <a:srgbClr val="990000"/>
                </a:solidFill>
                <a:latin typeface="Calibri" panose="020F0502020204030204" pitchFamily="34" charset="0"/>
              </a:rPr>
              <a:t>Language + Machine</a:t>
            </a:r>
          </a:p>
          <a:p>
            <a:pPr algn="ctr" eaLnBrk="1" hangingPunct="1"/>
            <a:r>
              <a:rPr lang="en-US" sz="1800" dirty="0">
                <a:solidFill>
                  <a:srgbClr val="990000"/>
                </a:solidFill>
                <a:latin typeface="Calibri" panose="020F0502020204030204" pitchFamily="34" charset="0"/>
              </a:rPr>
              <a:t>Independent</a:t>
            </a:r>
          </a:p>
        </p:txBody>
      </p:sp>
      <p:sp>
        <p:nvSpPr>
          <p:cNvPr id="97296" name="Rectangle 16"/>
          <p:cNvSpPr>
            <a:spLocks noChangeArrowheads="1"/>
          </p:cNvSpPr>
          <p:nvPr/>
        </p:nvSpPr>
        <p:spPr bwMode="auto">
          <a:xfrm>
            <a:off x="6003032" y="1483618"/>
            <a:ext cx="1485900" cy="514350"/>
          </a:xfrm>
          <a:prstGeom prst="rect">
            <a:avLst/>
          </a:prstGeom>
          <a:noFill/>
          <a:ln w="19050">
            <a:noFill/>
            <a:miter lim="800000"/>
            <a:headEnd/>
            <a:tailEnd/>
          </a:ln>
          <a:effectLst/>
        </p:spPr>
        <p:txBody>
          <a:bodyPr wrap="none" anchor="ctr">
            <a:prstTxWarp prst="textNoShape">
              <a:avLst/>
            </a:prstTxWarp>
          </a:bodyPr>
          <a:lstStyle/>
          <a:p>
            <a:pPr algn="ctr" eaLnBrk="1" hangingPunct="1"/>
            <a:r>
              <a:rPr lang="en-US" sz="1800" dirty="0">
                <a:solidFill>
                  <a:srgbClr val="990000"/>
                </a:solidFill>
                <a:latin typeface="Calibri" panose="020F0502020204030204" pitchFamily="34" charset="0"/>
              </a:rPr>
              <a:t>Machine</a:t>
            </a:r>
          </a:p>
          <a:p>
            <a:pPr algn="ctr" eaLnBrk="1" hangingPunct="1"/>
            <a:r>
              <a:rPr lang="en-US" sz="1800" dirty="0">
                <a:solidFill>
                  <a:srgbClr val="990000"/>
                </a:solidFill>
                <a:latin typeface="Calibri" panose="020F0502020204030204" pitchFamily="34" charset="0"/>
              </a:rPr>
              <a:t>Dependent</a:t>
            </a:r>
          </a:p>
        </p:txBody>
      </p:sp>
      <p:sp>
        <p:nvSpPr>
          <p:cNvPr id="97297" name="Rectangle 17"/>
          <p:cNvSpPr>
            <a:spLocks noChangeArrowheads="1"/>
          </p:cNvSpPr>
          <p:nvPr/>
        </p:nvSpPr>
        <p:spPr bwMode="auto">
          <a:xfrm>
            <a:off x="1316732" y="1483618"/>
            <a:ext cx="1485900" cy="514350"/>
          </a:xfrm>
          <a:prstGeom prst="rect">
            <a:avLst/>
          </a:prstGeom>
          <a:noFill/>
          <a:ln w="19050">
            <a:noFill/>
            <a:miter lim="800000"/>
            <a:headEnd/>
            <a:tailEnd/>
          </a:ln>
          <a:effectLst/>
        </p:spPr>
        <p:txBody>
          <a:bodyPr wrap="none" anchor="ctr">
            <a:prstTxWarp prst="textNoShape">
              <a:avLst/>
            </a:prstTxWarp>
          </a:bodyPr>
          <a:lstStyle/>
          <a:p>
            <a:pPr algn="ctr" eaLnBrk="1" hangingPunct="1"/>
            <a:r>
              <a:rPr lang="en-US" sz="1800" dirty="0">
                <a:solidFill>
                  <a:srgbClr val="990000"/>
                </a:solidFill>
                <a:latin typeface="Calibri" panose="020F0502020204030204" pitchFamily="34" charset="0"/>
              </a:rPr>
              <a:t>Language</a:t>
            </a:r>
          </a:p>
          <a:p>
            <a:pPr algn="ctr" eaLnBrk="1" hangingPunct="1"/>
            <a:r>
              <a:rPr lang="en-US" sz="1800" dirty="0">
                <a:solidFill>
                  <a:srgbClr val="990000"/>
                </a:solidFill>
                <a:latin typeface="Calibri" panose="020F0502020204030204" pitchFamily="34" charset="0"/>
              </a:rPr>
              <a:t>Specific</a:t>
            </a:r>
          </a:p>
        </p:txBody>
      </p:sp>
      <p:sp>
        <p:nvSpPr>
          <p:cNvPr id="19" name="Rectangle 15"/>
          <p:cNvSpPr>
            <a:spLocks noChangeArrowheads="1"/>
          </p:cNvSpPr>
          <p:nvPr/>
        </p:nvSpPr>
        <p:spPr bwMode="auto">
          <a:xfrm>
            <a:off x="1835696" y="3651870"/>
            <a:ext cx="5688632" cy="1008112"/>
          </a:xfrm>
          <a:prstGeom prst="rect">
            <a:avLst/>
          </a:prstGeom>
          <a:noFill/>
          <a:ln w="19050">
            <a:noFill/>
            <a:miter lim="800000"/>
            <a:headEnd/>
            <a:tailEnd/>
          </a:ln>
          <a:effectLst/>
        </p:spPr>
        <p:txBody>
          <a:bodyPr wrap="none" anchor="ctr">
            <a:prstTxWarp prst="textNoShape">
              <a:avLst/>
            </a:prstTxWarp>
          </a:bodyPr>
          <a:lstStyle/>
          <a:p>
            <a:pPr eaLnBrk="1" hangingPunct="1"/>
            <a:r>
              <a:rPr lang="en-US" sz="1800" dirty="0">
                <a:solidFill>
                  <a:schemeClr val="accent2"/>
                </a:solidFill>
                <a:latin typeface="Calibri" panose="020F0502020204030204" pitchFamily="34" charset="0"/>
              </a:rPr>
              <a:t>Provides an intermediate level of abstraction</a:t>
            </a:r>
          </a:p>
          <a:p>
            <a:pPr marL="257175" indent="-257175" eaLnBrk="1" hangingPunct="1">
              <a:buFont typeface="Arial" panose="020B0604020202020204" pitchFamily="34" charset="0"/>
              <a:buChar char="•"/>
            </a:pPr>
            <a:r>
              <a:rPr lang="en-US" sz="1800" dirty="0">
                <a:solidFill>
                  <a:schemeClr val="accent2"/>
                </a:solidFill>
                <a:latin typeface="Calibri" panose="020F0502020204030204" pitchFamily="34" charset="0"/>
              </a:rPr>
              <a:t>More details than source (programming language)</a:t>
            </a:r>
          </a:p>
          <a:p>
            <a:pPr marL="257175" indent="-257175" eaLnBrk="1" hangingPunct="1">
              <a:buFont typeface="Arial" panose="020B0604020202020204" pitchFamily="34" charset="0"/>
              <a:buChar char="•"/>
            </a:pPr>
            <a:r>
              <a:rPr lang="en-US" sz="1800" dirty="0">
                <a:solidFill>
                  <a:schemeClr val="accent2"/>
                </a:solidFill>
                <a:latin typeface="Calibri" panose="020F0502020204030204" pitchFamily="34" charset="0"/>
              </a:rPr>
              <a:t>Fewer details than target (assembly language)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bwMode="auto">
          <a:xfrm>
            <a:off x="312434" y="144050"/>
            <a:ext cx="4428492" cy="4590509"/>
          </a:xfrm>
          <a:prstGeom prst="rect">
            <a:avLst/>
          </a:prstGeom>
          <a:noFill/>
          <a:ln w="9525">
            <a:noFill/>
            <a:miter lim="800000"/>
            <a:headEnd/>
            <a:tailEnd/>
          </a:ln>
          <a:effectLst/>
        </p:spPr>
        <p:txBody>
          <a:bodyPr vert="horz" wrap="square" lIns="68580" tIns="34290" rIns="68580" bIns="3429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Candara"/>
                <a:ea typeface="+mn-ea"/>
                <a:cs typeface="Candara"/>
              </a:defRPr>
            </a:lvl1pPr>
            <a:lvl2pPr marL="742950" indent="-285750" algn="l" rtl="0" fontAlgn="base">
              <a:spcBef>
                <a:spcPct val="20000"/>
              </a:spcBef>
              <a:spcAft>
                <a:spcPct val="0"/>
              </a:spcAft>
              <a:buChar char="–"/>
              <a:defRPr sz="2800">
                <a:solidFill>
                  <a:schemeClr val="tx1"/>
                </a:solidFill>
                <a:latin typeface="Candara"/>
                <a:ea typeface="ＭＳ Ｐゴシック" charset="-128"/>
                <a:cs typeface="Candara"/>
              </a:defRPr>
            </a:lvl2pPr>
            <a:lvl3pPr marL="1143000" indent="-228600" algn="l" rtl="0" fontAlgn="base">
              <a:spcBef>
                <a:spcPct val="20000"/>
              </a:spcBef>
              <a:spcAft>
                <a:spcPct val="0"/>
              </a:spcAft>
              <a:buChar char="•"/>
              <a:defRPr sz="2400">
                <a:solidFill>
                  <a:schemeClr val="tx1"/>
                </a:solidFill>
                <a:latin typeface="Candara"/>
                <a:ea typeface="ＭＳ Ｐゴシック" charset="-128"/>
                <a:cs typeface="Candara"/>
              </a:defRPr>
            </a:lvl3pPr>
            <a:lvl4pPr marL="1600200" indent="-228600" algn="l" rtl="0" fontAlgn="base">
              <a:spcBef>
                <a:spcPct val="20000"/>
              </a:spcBef>
              <a:spcAft>
                <a:spcPct val="0"/>
              </a:spcAft>
              <a:buChar char="–"/>
              <a:defRPr sz="2000">
                <a:solidFill>
                  <a:schemeClr val="tx1"/>
                </a:solidFill>
                <a:latin typeface="Candara"/>
                <a:ea typeface="ＭＳ Ｐゴシック" charset="-128"/>
                <a:cs typeface="Candara"/>
              </a:defRPr>
            </a:lvl4pPr>
            <a:lvl5pPr marL="2057400" indent="-228600" algn="l" rtl="0" fontAlgn="base">
              <a:spcBef>
                <a:spcPct val="20000"/>
              </a:spcBef>
              <a:spcAft>
                <a:spcPct val="0"/>
              </a:spcAft>
              <a:buChar char="»"/>
              <a:defRPr sz="2000">
                <a:solidFill>
                  <a:schemeClr val="tx1"/>
                </a:solidFill>
                <a:latin typeface="Candara"/>
                <a:ea typeface="ＭＳ Ｐゴシック" charset="-128"/>
                <a:cs typeface="Candara"/>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eaLnBrk="1" hangingPunct="1"/>
            <a:r>
              <a:rPr lang="en-US" sz="1800" kern="0" dirty="0">
                <a:latin typeface="Calibri" panose="020F0502020204030204" pitchFamily="34" charset="0"/>
                <a:cs typeface="Calibri" panose="020F0502020204030204" pitchFamily="34" charset="0"/>
              </a:rPr>
              <a:t>S </a:t>
            </a:r>
            <a:r>
              <a:rPr lang="en-US" sz="1800" kern="0" dirty="0">
                <a:latin typeface="Calibri" panose="020F0502020204030204" pitchFamily="34" charset="0"/>
                <a:cs typeface="Calibri" panose="020F0502020204030204" pitchFamily="34" charset="0"/>
                <a:sym typeface="Symbol" charset="2"/>
              </a:rPr>
              <a:t> if ‘(‘ B ’)’ M  block</a:t>
            </a:r>
          </a:p>
          <a:p>
            <a:pPr marL="0" indent="0" eaLnBrk="1" hangingPunct="1">
              <a:buNone/>
            </a:pPr>
            <a:r>
              <a:rPr lang="en-US" sz="1500" kern="0" dirty="0">
                <a:latin typeface="Calibri" panose="020F0502020204030204" pitchFamily="34" charset="0"/>
                <a:cs typeface="Calibri" panose="020F0502020204030204" pitchFamily="34" charset="0"/>
                <a:sym typeface="Symbol" charset="2"/>
              </a:rPr>
              <a:t>   {</a:t>
            </a:r>
            <a:r>
              <a:rPr lang="en-US" sz="1500" kern="0" dirty="0" err="1">
                <a:latin typeface="Calibri" panose="020F0502020204030204" pitchFamily="34" charset="0"/>
                <a:cs typeface="Calibri" panose="020F0502020204030204" pitchFamily="34" charset="0"/>
                <a:sym typeface="Symbol" charset="2"/>
              </a:rPr>
              <a:t>backpatch</a:t>
            </a:r>
            <a:r>
              <a:rPr lang="en-US" sz="1500" kern="0" dirty="0">
                <a:latin typeface="Calibri" panose="020F0502020204030204" pitchFamily="34" charset="0"/>
                <a:cs typeface="Calibri" panose="020F0502020204030204" pitchFamily="34" charset="0"/>
                <a:sym typeface="Symbol" charset="2"/>
              </a:rPr>
              <a:t>(</a:t>
            </a:r>
            <a:r>
              <a:rPr lang="en-US" sz="1500" kern="0" dirty="0" err="1">
                <a:latin typeface="Calibri" panose="020F0502020204030204" pitchFamily="34" charset="0"/>
                <a:cs typeface="Calibri" panose="020F0502020204030204" pitchFamily="34" charset="0"/>
                <a:sym typeface="Symbol" charset="2"/>
              </a:rPr>
              <a:t>B.truelist</a:t>
            </a:r>
            <a:r>
              <a:rPr lang="en-US" sz="1500" kern="0" dirty="0">
                <a:latin typeface="Calibri" panose="020F0502020204030204" pitchFamily="34" charset="0"/>
                <a:cs typeface="Calibri" panose="020F0502020204030204" pitchFamily="34" charset="0"/>
                <a:sym typeface="Symbol" charset="2"/>
              </a:rPr>
              <a:t>, </a:t>
            </a:r>
            <a:r>
              <a:rPr lang="en-US" sz="1500" kern="0" dirty="0" err="1">
                <a:latin typeface="Calibri" panose="020F0502020204030204" pitchFamily="34" charset="0"/>
                <a:cs typeface="Calibri" panose="020F0502020204030204" pitchFamily="34" charset="0"/>
                <a:sym typeface="Symbol" charset="2"/>
              </a:rPr>
              <a:t>M.instr</a:t>
            </a:r>
            <a:r>
              <a:rPr lang="en-US" sz="1500" kern="0" dirty="0">
                <a:latin typeface="Calibri" panose="020F0502020204030204" pitchFamily="34" charset="0"/>
                <a:cs typeface="Calibri" panose="020F0502020204030204" pitchFamily="34" charset="0"/>
                <a:sym typeface="Symbol" charset="2"/>
              </a:rPr>
              <a:t>);</a:t>
            </a:r>
          </a:p>
          <a:p>
            <a:pPr marL="0" indent="0" eaLnBrk="1" hangingPunct="1">
              <a:buNone/>
            </a:pPr>
            <a:r>
              <a:rPr lang="en-US" sz="1500" kern="0" dirty="0">
                <a:latin typeface="Calibri" panose="020F0502020204030204" pitchFamily="34" charset="0"/>
                <a:cs typeface="Calibri" panose="020F0502020204030204" pitchFamily="34" charset="0"/>
                <a:sym typeface="Symbol" charset="2"/>
              </a:rPr>
              <a:t>     </a:t>
            </a:r>
            <a:r>
              <a:rPr lang="en-US" sz="1500" kern="0" dirty="0" err="1">
                <a:latin typeface="Calibri" panose="020F0502020204030204" pitchFamily="34" charset="0"/>
                <a:cs typeface="Calibri" panose="020F0502020204030204" pitchFamily="34" charset="0"/>
                <a:sym typeface="Symbol" charset="2"/>
              </a:rPr>
              <a:t>backpatch</a:t>
            </a:r>
            <a:r>
              <a:rPr lang="en-US" sz="1500" kern="0" dirty="0">
                <a:latin typeface="Calibri" panose="020F0502020204030204" pitchFamily="34" charset="0"/>
                <a:cs typeface="Calibri" panose="020F0502020204030204" pitchFamily="34" charset="0"/>
                <a:sym typeface="Symbol" charset="2"/>
              </a:rPr>
              <a:t>(</a:t>
            </a:r>
            <a:r>
              <a:rPr lang="en-US" sz="1500" kern="0" dirty="0" err="1">
                <a:latin typeface="Calibri" panose="020F0502020204030204" pitchFamily="34" charset="0"/>
                <a:cs typeface="Calibri" panose="020F0502020204030204" pitchFamily="34" charset="0"/>
                <a:sym typeface="Symbol" charset="2"/>
              </a:rPr>
              <a:t>B.falselist</a:t>
            </a:r>
            <a:r>
              <a:rPr lang="en-US" sz="1500" kern="0" dirty="0">
                <a:latin typeface="Calibri" panose="020F0502020204030204" pitchFamily="34" charset="0"/>
                <a:cs typeface="Calibri" panose="020F0502020204030204" pitchFamily="34" charset="0"/>
                <a:sym typeface="Symbol" charset="2"/>
              </a:rPr>
              <a:t>, </a:t>
            </a:r>
            <a:r>
              <a:rPr lang="en-US" sz="1500" kern="0" dirty="0" err="1">
                <a:latin typeface="Calibri" panose="020F0502020204030204" pitchFamily="34" charset="0"/>
                <a:cs typeface="Calibri" panose="020F0502020204030204" pitchFamily="34" charset="0"/>
                <a:sym typeface="Symbol" charset="2"/>
              </a:rPr>
              <a:t>block.nextlist</a:t>
            </a:r>
            <a:r>
              <a:rPr lang="en-US" sz="1500" kern="0" dirty="0">
                <a:latin typeface="Calibri" panose="020F0502020204030204" pitchFamily="34" charset="0"/>
                <a:cs typeface="Calibri" panose="020F0502020204030204" pitchFamily="34" charset="0"/>
                <a:sym typeface="Symbol" charset="2"/>
              </a:rPr>
              <a:t>);</a:t>
            </a:r>
          </a:p>
          <a:p>
            <a:pPr marL="0" indent="0" eaLnBrk="1" hangingPunct="1">
              <a:buNone/>
            </a:pPr>
            <a:r>
              <a:rPr lang="en-US" sz="1500" kern="0" dirty="0">
                <a:latin typeface="Calibri" panose="020F0502020204030204" pitchFamily="34" charset="0"/>
                <a:cs typeface="Calibri" panose="020F0502020204030204" pitchFamily="34" charset="0"/>
                <a:sym typeface="Symbol" charset="2"/>
              </a:rPr>
              <a:t>    </a:t>
            </a:r>
            <a:r>
              <a:rPr lang="en-US" sz="1500" kern="0" dirty="0" err="1">
                <a:latin typeface="Calibri" panose="020F0502020204030204" pitchFamily="34" charset="0"/>
                <a:cs typeface="Calibri" panose="020F0502020204030204" pitchFamily="34" charset="0"/>
                <a:sym typeface="Symbol" charset="2"/>
              </a:rPr>
              <a:t>S.nextlist</a:t>
            </a:r>
            <a:r>
              <a:rPr lang="en-US" sz="1500" kern="0" dirty="0">
                <a:latin typeface="Calibri" panose="020F0502020204030204" pitchFamily="34" charset="0"/>
                <a:cs typeface="Calibri" panose="020F0502020204030204" pitchFamily="34" charset="0"/>
                <a:sym typeface="Symbol" charset="2"/>
              </a:rPr>
              <a:t> = merge(</a:t>
            </a:r>
            <a:r>
              <a:rPr lang="en-US" sz="1500" kern="0" dirty="0" err="1">
                <a:latin typeface="Calibri" panose="020F0502020204030204" pitchFamily="34" charset="0"/>
                <a:cs typeface="Calibri" panose="020F0502020204030204" pitchFamily="34" charset="0"/>
                <a:sym typeface="Symbol" charset="2"/>
              </a:rPr>
              <a:t>B.falselist</a:t>
            </a:r>
            <a:r>
              <a:rPr lang="en-US" sz="1500" kern="0" dirty="0">
                <a:latin typeface="Calibri" panose="020F0502020204030204" pitchFamily="34" charset="0"/>
                <a:cs typeface="Calibri" panose="020F0502020204030204" pitchFamily="34" charset="0"/>
                <a:sym typeface="Symbol" charset="2"/>
              </a:rPr>
              <a:t>, </a:t>
            </a:r>
            <a:r>
              <a:rPr lang="en-US" sz="1500" kern="0" dirty="0" err="1">
                <a:latin typeface="Calibri" panose="020F0502020204030204" pitchFamily="34" charset="0"/>
                <a:cs typeface="Calibri" panose="020F0502020204030204" pitchFamily="34" charset="0"/>
                <a:sym typeface="Symbol" charset="2"/>
              </a:rPr>
              <a:t>block.nextlist</a:t>
            </a:r>
            <a:r>
              <a:rPr lang="en-US" sz="1500" kern="0" dirty="0">
                <a:latin typeface="Calibri" panose="020F0502020204030204" pitchFamily="34" charset="0"/>
                <a:cs typeface="Calibri" panose="020F0502020204030204" pitchFamily="34" charset="0"/>
                <a:sym typeface="Symbol" charset="2"/>
              </a:rPr>
              <a:t>);}</a:t>
            </a:r>
            <a:endParaRPr lang="en-US" sz="1500" kern="0" dirty="0">
              <a:latin typeface="Calibri" panose="020F0502020204030204" pitchFamily="34" charset="0"/>
              <a:cs typeface="Calibri" panose="020F0502020204030204" pitchFamily="34" charset="0"/>
            </a:endParaRPr>
          </a:p>
          <a:p>
            <a:pPr eaLnBrk="1" hangingPunct="1"/>
            <a:r>
              <a:rPr lang="en-US" sz="1800" kern="0" dirty="0">
                <a:latin typeface="Calibri" panose="020F0502020204030204" pitchFamily="34" charset="0"/>
                <a:cs typeface="Calibri" panose="020F0502020204030204" pitchFamily="34" charset="0"/>
              </a:rPr>
              <a:t>B </a:t>
            </a:r>
            <a:r>
              <a:rPr lang="en-US" sz="1800" kern="0" dirty="0">
                <a:latin typeface="Calibri" panose="020F0502020204030204" pitchFamily="34" charset="0"/>
                <a:cs typeface="Calibri" panose="020F0502020204030204" pitchFamily="34" charset="0"/>
                <a:sym typeface="Symbol" charset="2"/>
              </a:rPr>
              <a:t> B1 || M B2</a:t>
            </a:r>
          </a:p>
          <a:p>
            <a:pPr marL="0" indent="0" eaLnBrk="1" hangingPunct="1">
              <a:buNone/>
            </a:pPr>
            <a:r>
              <a:rPr lang="en-US" sz="2100" kern="0" dirty="0">
                <a:latin typeface="Calibri" panose="020F0502020204030204" pitchFamily="34" charset="0"/>
                <a:cs typeface="Calibri" panose="020F0502020204030204" pitchFamily="34" charset="0"/>
                <a:sym typeface="Symbol" charset="2"/>
              </a:rPr>
              <a:t>   </a:t>
            </a:r>
            <a:r>
              <a:rPr lang="en-US" sz="1500" kern="0" dirty="0">
                <a:latin typeface="Calibri" panose="020F0502020204030204" pitchFamily="34" charset="0"/>
                <a:cs typeface="Calibri" panose="020F0502020204030204" pitchFamily="34" charset="0"/>
                <a:sym typeface="Symbol" charset="2"/>
              </a:rPr>
              <a:t>{</a:t>
            </a:r>
            <a:r>
              <a:rPr lang="en-US" sz="1500" kern="0" dirty="0" err="1">
                <a:latin typeface="Calibri" panose="020F0502020204030204" pitchFamily="34" charset="0"/>
                <a:cs typeface="Calibri" panose="020F0502020204030204" pitchFamily="34" charset="0"/>
                <a:sym typeface="Symbol" charset="2"/>
              </a:rPr>
              <a:t>backpatch</a:t>
            </a:r>
            <a:r>
              <a:rPr lang="en-US" sz="1500" kern="0" dirty="0">
                <a:latin typeface="Calibri" panose="020F0502020204030204" pitchFamily="34" charset="0"/>
                <a:cs typeface="Calibri" panose="020F0502020204030204" pitchFamily="34" charset="0"/>
                <a:sym typeface="Symbol" charset="2"/>
              </a:rPr>
              <a:t>(B1.falselist, </a:t>
            </a:r>
            <a:r>
              <a:rPr lang="en-US" sz="1500" kern="0" dirty="0" err="1">
                <a:latin typeface="Calibri" panose="020F0502020204030204" pitchFamily="34" charset="0"/>
                <a:cs typeface="Calibri" panose="020F0502020204030204" pitchFamily="34" charset="0"/>
                <a:sym typeface="Symbol" charset="2"/>
              </a:rPr>
              <a:t>M.instr</a:t>
            </a:r>
            <a:r>
              <a:rPr lang="en-US" sz="1500" kern="0" dirty="0">
                <a:latin typeface="Calibri" panose="020F0502020204030204" pitchFamily="34" charset="0"/>
                <a:cs typeface="Calibri" panose="020F0502020204030204" pitchFamily="34" charset="0"/>
                <a:sym typeface="Symbol" charset="2"/>
              </a:rPr>
              <a:t>);</a:t>
            </a:r>
          </a:p>
          <a:p>
            <a:pPr marL="0" indent="0" eaLnBrk="1" hangingPunct="1">
              <a:buNone/>
            </a:pPr>
            <a:r>
              <a:rPr lang="en-US" sz="1500" kern="0" dirty="0">
                <a:latin typeface="Calibri" panose="020F0502020204030204" pitchFamily="34" charset="0"/>
                <a:cs typeface="Calibri" panose="020F0502020204030204" pitchFamily="34" charset="0"/>
                <a:sym typeface="Symbol" charset="2"/>
              </a:rPr>
              <a:t>     </a:t>
            </a:r>
            <a:r>
              <a:rPr lang="en-US" sz="1500" kern="0" dirty="0" err="1">
                <a:latin typeface="Calibri" panose="020F0502020204030204" pitchFamily="34" charset="0"/>
                <a:cs typeface="Calibri" panose="020F0502020204030204" pitchFamily="34" charset="0"/>
                <a:sym typeface="Symbol" charset="2"/>
              </a:rPr>
              <a:t>B.truelist</a:t>
            </a:r>
            <a:r>
              <a:rPr lang="en-US" sz="1500" kern="0" dirty="0">
                <a:latin typeface="Calibri" panose="020F0502020204030204" pitchFamily="34" charset="0"/>
                <a:cs typeface="Calibri" panose="020F0502020204030204" pitchFamily="34" charset="0"/>
                <a:sym typeface="Symbol" charset="2"/>
              </a:rPr>
              <a:t> = merge(B1.truelist, B2.truelist);</a:t>
            </a:r>
          </a:p>
          <a:p>
            <a:pPr marL="0" indent="0" eaLnBrk="1" hangingPunct="1">
              <a:buNone/>
            </a:pPr>
            <a:r>
              <a:rPr lang="en-US" sz="1500" kern="0" dirty="0">
                <a:latin typeface="Calibri" panose="020F0502020204030204" pitchFamily="34" charset="0"/>
                <a:cs typeface="Calibri" panose="020F0502020204030204" pitchFamily="34" charset="0"/>
                <a:sym typeface="Symbol" charset="2"/>
              </a:rPr>
              <a:t>     </a:t>
            </a:r>
            <a:r>
              <a:rPr lang="en-US" sz="1500" kern="0" dirty="0" err="1">
                <a:latin typeface="Calibri" panose="020F0502020204030204" pitchFamily="34" charset="0"/>
                <a:cs typeface="Calibri" panose="020F0502020204030204" pitchFamily="34" charset="0"/>
                <a:sym typeface="Symbol" charset="2"/>
              </a:rPr>
              <a:t>B.falselist</a:t>
            </a:r>
            <a:r>
              <a:rPr lang="en-US" sz="1500" kern="0" dirty="0">
                <a:latin typeface="Calibri" panose="020F0502020204030204" pitchFamily="34" charset="0"/>
                <a:cs typeface="Calibri" panose="020F0502020204030204" pitchFamily="34" charset="0"/>
                <a:sym typeface="Symbol" charset="2"/>
              </a:rPr>
              <a:t> = B2.falselist;}</a:t>
            </a:r>
          </a:p>
          <a:p>
            <a:pPr eaLnBrk="1" hangingPunct="1"/>
            <a:r>
              <a:rPr lang="en-US" sz="1800" kern="0" dirty="0">
                <a:latin typeface="Calibri" panose="020F0502020204030204" pitchFamily="34" charset="0"/>
                <a:cs typeface="Calibri" panose="020F0502020204030204" pitchFamily="34" charset="0"/>
                <a:sym typeface="Symbol" charset="2"/>
              </a:rPr>
              <a:t>B</a:t>
            </a:r>
            <a:r>
              <a:rPr lang="en-US" sz="1800" kern="0" dirty="0">
                <a:latin typeface="Calibri" panose="020F0502020204030204" pitchFamily="34" charset="0"/>
                <a:cs typeface="Calibri" panose="020F0502020204030204" pitchFamily="34" charset="0"/>
              </a:rPr>
              <a:t> </a:t>
            </a:r>
            <a:r>
              <a:rPr lang="en-US" sz="1800" kern="0" dirty="0">
                <a:latin typeface="Calibri" panose="020F0502020204030204" pitchFamily="34" charset="0"/>
                <a:cs typeface="Calibri" panose="020F0502020204030204" pitchFamily="34" charset="0"/>
                <a:sym typeface="Symbol" charset="2"/>
              </a:rPr>
              <a:t> E1 </a:t>
            </a:r>
            <a:r>
              <a:rPr lang="en-US" sz="1800" kern="0" dirty="0" err="1">
                <a:latin typeface="Calibri" panose="020F0502020204030204" pitchFamily="34" charset="0"/>
                <a:cs typeface="Calibri" panose="020F0502020204030204" pitchFamily="34" charset="0"/>
                <a:sym typeface="Symbol" charset="2"/>
              </a:rPr>
              <a:t>rel</a:t>
            </a:r>
            <a:r>
              <a:rPr lang="en-US" sz="1800" kern="0" dirty="0">
                <a:latin typeface="Calibri" panose="020F0502020204030204" pitchFamily="34" charset="0"/>
                <a:cs typeface="Calibri" panose="020F0502020204030204" pitchFamily="34" charset="0"/>
                <a:sym typeface="Symbol" charset="2"/>
              </a:rPr>
              <a:t> E2</a:t>
            </a:r>
          </a:p>
          <a:p>
            <a:pPr marL="0" indent="0" eaLnBrk="1" hangingPunct="1">
              <a:buNone/>
            </a:pPr>
            <a:r>
              <a:rPr lang="en-US" sz="1500" kern="0" dirty="0">
                <a:latin typeface="Calibri" panose="020F0502020204030204" pitchFamily="34" charset="0"/>
                <a:cs typeface="Calibri" panose="020F0502020204030204" pitchFamily="34" charset="0"/>
                <a:sym typeface="Symbol" charset="2"/>
              </a:rPr>
              <a:t>    {</a:t>
            </a:r>
            <a:r>
              <a:rPr lang="en-US" sz="1500" kern="0" dirty="0" err="1">
                <a:latin typeface="Calibri" panose="020F0502020204030204" pitchFamily="34" charset="0"/>
                <a:cs typeface="Calibri" panose="020F0502020204030204" pitchFamily="34" charset="0"/>
                <a:sym typeface="Symbol" charset="2"/>
              </a:rPr>
              <a:t>B.truelist</a:t>
            </a:r>
            <a:r>
              <a:rPr lang="en-US" sz="1500" kern="0" dirty="0">
                <a:latin typeface="Calibri" panose="020F0502020204030204" pitchFamily="34" charset="0"/>
                <a:cs typeface="Calibri" panose="020F0502020204030204" pitchFamily="34" charset="0"/>
                <a:sym typeface="Symbol" charset="2"/>
              </a:rPr>
              <a:t> = </a:t>
            </a:r>
            <a:r>
              <a:rPr lang="en-US" sz="1500" kern="0" dirty="0" err="1">
                <a:latin typeface="Calibri" panose="020F0502020204030204" pitchFamily="34" charset="0"/>
                <a:cs typeface="Calibri" panose="020F0502020204030204" pitchFamily="34" charset="0"/>
                <a:sym typeface="Symbol" charset="2"/>
              </a:rPr>
              <a:t>makelist</a:t>
            </a:r>
            <a:r>
              <a:rPr lang="en-US" sz="1500" kern="0" dirty="0">
                <a:latin typeface="Calibri" panose="020F0502020204030204" pitchFamily="34" charset="0"/>
                <a:cs typeface="Calibri" panose="020F0502020204030204" pitchFamily="34" charset="0"/>
                <a:sym typeface="Symbol" charset="2"/>
              </a:rPr>
              <a:t>(</a:t>
            </a:r>
            <a:r>
              <a:rPr lang="en-US" sz="1500" kern="0" dirty="0" err="1">
                <a:latin typeface="Calibri" panose="020F0502020204030204" pitchFamily="34" charset="0"/>
                <a:cs typeface="Calibri" panose="020F0502020204030204" pitchFamily="34" charset="0"/>
                <a:sym typeface="Symbol" charset="2"/>
              </a:rPr>
              <a:t>nextinstr</a:t>
            </a:r>
            <a:r>
              <a:rPr lang="en-US" sz="1500" kern="0" dirty="0">
                <a:latin typeface="Calibri" panose="020F0502020204030204" pitchFamily="34" charset="0"/>
                <a:cs typeface="Calibri" panose="020F0502020204030204" pitchFamily="34" charset="0"/>
                <a:sym typeface="Symbol" charset="2"/>
              </a:rPr>
              <a:t>);</a:t>
            </a:r>
          </a:p>
          <a:p>
            <a:pPr marL="0" indent="0" eaLnBrk="1" hangingPunct="1">
              <a:buNone/>
            </a:pPr>
            <a:r>
              <a:rPr lang="en-US" sz="1500" kern="0" dirty="0">
                <a:latin typeface="Calibri" panose="020F0502020204030204" pitchFamily="34" charset="0"/>
                <a:cs typeface="Calibri" panose="020F0502020204030204" pitchFamily="34" charset="0"/>
                <a:sym typeface="Symbol" charset="2"/>
              </a:rPr>
              <a:t>     </a:t>
            </a:r>
            <a:r>
              <a:rPr lang="en-US" sz="1500" kern="0" dirty="0" err="1">
                <a:latin typeface="Calibri" panose="020F0502020204030204" pitchFamily="34" charset="0"/>
                <a:cs typeface="Calibri" panose="020F0502020204030204" pitchFamily="34" charset="0"/>
                <a:sym typeface="Symbol" charset="2"/>
              </a:rPr>
              <a:t>B.falselist</a:t>
            </a:r>
            <a:r>
              <a:rPr lang="en-US" sz="1500" kern="0" dirty="0">
                <a:latin typeface="Calibri" panose="020F0502020204030204" pitchFamily="34" charset="0"/>
                <a:cs typeface="Calibri" panose="020F0502020204030204" pitchFamily="34" charset="0"/>
                <a:sym typeface="Symbol" charset="2"/>
              </a:rPr>
              <a:t> = </a:t>
            </a:r>
            <a:r>
              <a:rPr lang="en-US" sz="1500" kern="0" dirty="0" err="1">
                <a:latin typeface="Calibri" panose="020F0502020204030204" pitchFamily="34" charset="0"/>
                <a:cs typeface="Calibri" panose="020F0502020204030204" pitchFamily="34" charset="0"/>
                <a:sym typeface="Symbol" charset="2"/>
              </a:rPr>
              <a:t>makelist</a:t>
            </a:r>
            <a:r>
              <a:rPr lang="en-US" sz="1500" kern="0" dirty="0">
                <a:latin typeface="Calibri" panose="020F0502020204030204" pitchFamily="34" charset="0"/>
                <a:cs typeface="Calibri" panose="020F0502020204030204" pitchFamily="34" charset="0"/>
                <a:sym typeface="Symbol" charset="2"/>
              </a:rPr>
              <a:t>(nextinstr+1);</a:t>
            </a:r>
          </a:p>
          <a:p>
            <a:pPr marL="0" indent="0" eaLnBrk="1" hangingPunct="1">
              <a:buNone/>
            </a:pPr>
            <a:r>
              <a:rPr lang="en-US" sz="1500" kern="0" dirty="0">
                <a:latin typeface="Calibri" panose="020F0502020204030204" pitchFamily="34" charset="0"/>
                <a:cs typeface="Calibri" panose="020F0502020204030204" pitchFamily="34" charset="0"/>
                <a:sym typeface="Symbol" charset="2"/>
              </a:rPr>
              <a:t>      print(‘if’  E1.addr  </a:t>
            </a:r>
            <a:r>
              <a:rPr lang="en-US" sz="1500" kern="0" dirty="0" err="1">
                <a:latin typeface="Calibri" panose="020F0502020204030204" pitchFamily="34" charset="0"/>
                <a:cs typeface="Calibri" panose="020F0502020204030204" pitchFamily="34" charset="0"/>
                <a:sym typeface="Symbol" charset="2"/>
              </a:rPr>
              <a:t>rel.op</a:t>
            </a:r>
            <a:r>
              <a:rPr lang="en-US" sz="1500" kern="0" dirty="0">
                <a:latin typeface="Calibri" panose="020F0502020204030204" pitchFamily="34" charset="0"/>
                <a:cs typeface="Calibri" panose="020F0502020204030204" pitchFamily="34" charset="0"/>
                <a:sym typeface="Symbol" charset="2"/>
              </a:rPr>
              <a:t>  </a:t>
            </a:r>
          </a:p>
          <a:p>
            <a:pPr marL="0" indent="0" eaLnBrk="1" hangingPunct="1">
              <a:buNone/>
            </a:pPr>
            <a:r>
              <a:rPr lang="en-US" sz="1500" kern="0" dirty="0">
                <a:latin typeface="Calibri" panose="020F0502020204030204" pitchFamily="34" charset="0"/>
                <a:cs typeface="Calibri" panose="020F0502020204030204" pitchFamily="34" charset="0"/>
                <a:sym typeface="Symbol" charset="2"/>
              </a:rPr>
              <a:t>                        E2.addr  ‘</a:t>
            </a:r>
            <a:r>
              <a:rPr lang="en-US" sz="1500" kern="0" dirty="0" err="1">
                <a:latin typeface="Calibri" panose="020F0502020204030204" pitchFamily="34" charset="0"/>
                <a:cs typeface="Calibri" panose="020F0502020204030204" pitchFamily="34" charset="0"/>
                <a:sym typeface="Symbol" charset="2"/>
              </a:rPr>
              <a:t>goto</a:t>
            </a:r>
            <a:r>
              <a:rPr lang="en-US" sz="1500" kern="0" dirty="0">
                <a:latin typeface="Calibri" panose="020F0502020204030204" pitchFamily="34" charset="0"/>
                <a:cs typeface="Calibri" panose="020F0502020204030204" pitchFamily="34" charset="0"/>
                <a:sym typeface="Symbol" charset="2"/>
              </a:rPr>
              <a:t> –’);</a:t>
            </a:r>
          </a:p>
          <a:p>
            <a:pPr marL="0" indent="0" eaLnBrk="1" hangingPunct="1">
              <a:buNone/>
            </a:pPr>
            <a:r>
              <a:rPr lang="en-US" sz="1500" kern="0" dirty="0">
                <a:latin typeface="Calibri" panose="020F0502020204030204" pitchFamily="34" charset="0"/>
                <a:cs typeface="Calibri" panose="020F0502020204030204" pitchFamily="34" charset="0"/>
                <a:sym typeface="Symbol" charset="2"/>
              </a:rPr>
              <a:t>      print(‘</a:t>
            </a:r>
            <a:r>
              <a:rPr lang="en-US" sz="1500" kern="0" dirty="0" err="1">
                <a:latin typeface="Calibri" panose="020F0502020204030204" pitchFamily="34" charset="0"/>
                <a:cs typeface="Calibri" panose="020F0502020204030204" pitchFamily="34" charset="0"/>
                <a:sym typeface="Symbol" charset="2"/>
              </a:rPr>
              <a:t>goto</a:t>
            </a:r>
            <a:r>
              <a:rPr lang="en-US" sz="1500" kern="0" dirty="0">
                <a:latin typeface="Calibri" panose="020F0502020204030204" pitchFamily="34" charset="0"/>
                <a:cs typeface="Calibri" panose="020F0502020204030204" pitchFamily="34" charset="0"/>
                <a:sym typeface="Symbol" charset="2"/>
              </a:rPr>
              <a:t> –’);</a:t>
            </a:r>
          </a:p>
          <a:p>
            <a:pPr eaLnBrk="1" hangingPunct="1"/>
            <a:r>
              <a:rPr lang="en-US" sz="1800" kern="0" dirty="0">
                <a:latin typeface="Calibri" panose="020F0502020204030204" pitchFamily="34" charset="0"/>
                <a:cs typeface="Calibri" panose="020F0502020204030204" pitchFamily="34" charset="0"/>
                <a:sym typeface="Symbol" charset="2"/>
              </a:rPr>
              <a:t>M  </a:t>
            </a:r>
            <a:r>
              <a:rPr lang="en-US" sz="1500" kern="0" dirty="0">
                <a:latin typeface="Calibri" panose="020F0502020204030204" pitchFamily="34" charset="0"/>
                <a:cs typeface="Calibri" panose="020F0502020204030204" pitchFamily="34" charset="0"/>
                <a:sym typeface="Symbol" charset="2"/>
              </a:rPr>
              <a:t>       {</a:t>
            </a:r>
            <a:r>
              <a:rPr lang="en-US" sz="1500" kern="0" dirty="0" err="1">
                <a:latin typeface="Calibri" panose="020F0502020204030204" pitchFamily="34" charset="0"/>
                <a:cs typeface="Calibri" panose="020F0502020204030204" pitchFamily="34" charset="0"/>
                <a:sym typeface="Symbol" charset="2"/>
              </a:rPr>
              <a:t>M.instr</a:t>
            </a:r>
            <a:r>
              <a:rPr lang="en-US" sz="1500" kern="0" dirty="0">
                <a:latin typeface="Calibri" panose="020F0502020204030204" pitchFamily="34" charset="0"/>
                <a:cs typeface="Calibri" panose="020F0502020204030204" pitchFamily="34" charset="0"/>
                <a:sym typeface="Symbol" charset="2"/>
              </a:rPr>
              <a:t> = </a:t>
            </a:r>
            <a:r>
              <a:rPr lang="en-US" sz="1500" kern="0" dirty="0" err="1">
                <a:latin typeface="Calibri" panose="020F0502020204030204" pitchFamily="34" charset="0"/>
                <a:cs typeface="Calibri" panose="020F0502020204030204" pitchFamily="34" charset="0"/>
                <a:sym typeface="Symbol" charset="2"/>
              </a:rPr>
              <a:t>nextinstr</a:t>
            </a:r>
            <a:r>
              <a:rPr lang="en-US" sz="1500" kern="0" dirty="0">
                <a:latin typeface="Calibri" panose="020F0502020204030204" pitchFamily="34" charset="0"/>
                <a:cs typeface="Calibri" panose="020F0502020204030204" pitchFamily="34" charset="0"/>
                <a:sym typeface="Symbol" charset="2"/>
              </a:rPr>
              <a:t>;}</a:t>
            </a:r>
          </a:p>
        </p:txBody>
      </p:sp>
      <p:sp>
        <p:nvSpPr>
          <p:cNvPr id="7" name="Rectangle 4"/>
          <p:cNvSpPr txBox="1">
            <a:spLocks noChangeArrowheads="1"/>
          </p:cNvSpPr>
          <p:nvPr/>
        </p:nvSpPr>
        <p:spPr bwMode="auto">
          <a:xfrm>
            <a:off x="5050558" y="175166"/>
            <a:ext cx="2484276" cy="2276010"/>
          </a:xfrm>
          <a:prstGeom prst="rect">
            <a:avLst/>
          </a:prstGeom>
          <a:noFill/>
          <a:ln w="9525">
            <a:noFill/>
            <a:miter lim="800000"/>
            <a:headEnd/>
            <a:tailEnd/>
          </a:ln>
          <a:effectLst/>
        </p:spPr>
        <p:txBody>
          <a:bodyPr vert="horz" wrap="square" lIns="68580" tIns="34290" rIns="68580" bIns="3429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Candara"/>
                <a:ea typeface="+mn-ea"/>
                <a:cs typeface="Candara"/>
              </a:defRPr>
            </a:lvl1pPr>
            <a:lvl2pPr marL="742950" indent="-285750" algn="l" rtl="0" fontAlgn="base">
              <a:spcBef>
                <a:spcPct val="20000"/>
              </a:spcBef>
              <a:spcAft>
                <a:spcPct val="0"/>
              </a:spcAft>
              <a:buChar char="–"/>
              <a:defRPr sz="2800">
                <a:solidFill>
                  <a:schemeClr val="tx1"/>
                </a:solidFill>
                <a:latin typeface="Candara"/>
                <a:ea typeface="ＭＳ Ｐゴシック" charset="-128"/>
                <a:cs typeface="Candara"/>
              </a:defRPr>
            </a:lvl2pPr>
            <a:lvl3pPr marL="1143000" indent="-228600" algn="l" rtl="0" fontAlgn="base">
              <a:spcBef>
                <a:spcPct val="20000"/>
              </a:spcBef>
              <a:spcAft>
                <a:spcPct val="0"/>
              </a:spcAft>
              <a:buChar char="•"/>
              <a:defRPr sz="2400">
                <a:solidFill>
                  <a:schemeClr val="tx1"/>
                </a:solidFill>
                <a:latin typeface="Candara"/>
                <a:ea typeface="ＭＳ Ｐゴシック" charset="-128"/>
                <a:cs typeface="Candara"/>
              </a:defRPr>
            </a:lvl3pPr>
            <a:lvl4pPr marL="1600200" indent="-228600" algn="l" rtl="0" fontAlgn="base">
              <a:spcBef>
                <a:spcPct val="20000"/>
              </a:spcBef>
              <a:spcAft>
                <a:spcPct val="0"/>
              </a:spcAft>
              <a:buChar char="–"/>
              <a:defRPr sz="2000">
                <a:solidFill>
                  <a:schemeClr val="tx1"/>
                </a:solidFill>
                <a:latin typeface="Candara"/>
                <a:ea typeface="ＭＳ Ｐゴシック" charset="-128"/>
                <a:cs typeface="Candara"/>
              </a:defRPr>
            </a:lvl4pPr>
            <a:lvl5pPr marL="2057400" indent="-228600" algn="l" rtl="0" fontAlgn="base">
              <a:spcBef>
                <a:spcPct val="20000"/>
              </a:spcBef>
              <a:spcAft>
                <a:spcPct val="0"/>
              </a:spcAft>
              <a:buChar char="»"/>
              <a:defRPr sz="2000">
                <a:solidFill>
                  <a:schemeClr val="tx1"/>
                </a:solidFill>
                <a:latin typeface="Candara"/>
                <a:ea typeface="ＭＳ Ｐゴシック" charset="-128"/>
                <a:cs typeface="Candara"/>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marL="0" indent="0" eaLnBrk="1" hangingPunct="1">
              <a:buNone/>
            </a:pPr>
            <a:r>
              <a:rPr lang="en-US" altLang="en-US" sz="1800" dirty="0">
                <a:latin typeface="Calibri" panose="020F0502020204030204" pitchFamily="34" charset="0"/>
                <a:cs typeface="Calibri" panose="020F0502020204030204" pitchFamily="34" charset="0"/>
              </a:rPr>
              <a:t>If (a &lt; b || </a:t>
            </a:r>
            <a:r>
              <a:rPr lang="en-US" altLang="en-US" sz="1800" dirty="0" err="1">
                <a:latin typeface="Calibri" panose="020F0502020204030204" pitchFamily="34" charset="0"/>
                <a:cs typeface="Calibri" panose="020F0502020204030204" pitchFamily="34" charset="0"/>
              </a:rPr>
              <a:t>i</a:t>
            </a:r>
            <a:r>
              <a:rPr lang="en-US" altLang="en-US" sz="1800" dirty="0">
                <a:latin typeface="Calibri" panose="020F0502020204030204" pitchFamily="34" charset="0"/>
                <a:cs typeface="Calibri" panose="020F0502020204030204" pitchFamily="34" charset="0"/>
              </a:rPr>
              <a:t> &lt; n)  {</a:t>
            </a:r>
            <a:r>
              <a:rPr lang="en-US" altLang="en-US" sz="1800" dirty="0" err="1">
                <a:latin typeface="Calibri" panose="020F0502020204030204" pitchFamily="34" charset="0"/>
                <a:cs typeface="Calibri" panose="020F0502020204030204" pitchFamily="34" charset="0"/>
              </a:rPr>
              <a:t>i</a:t>
            </a:r>
            <a:r>
              <a:rPr lang="en-US" altLang="en-US" sz="1800" dirty="0">
                <a:latin typeface="Calibri" panose="020F0502020204030204" pitchFamily="34" charset="0"/>
                <a:cs typeface="Calibri" panose="020F0502020204030204" pitchFamily="34" charset="0"/>
              </a:rPr>
              <a:t> = i+1;}</a:t>
            </a:r>
          </a:p>
          <a:p>
            <a:pPr eaLnBrk="1" hangingPunct="1"/>
            <a:r>
              <a:rPr lang="en-US" sz="1800" kern="0" dirty="0">
                <a:latin typeface="Calibri" panose="020F0502020204030204" pitchFamily="34" charset="0"/>
                <a:cs typeface="Calibri" panose="020F0502020204030204" pitchFamily="34" charset="0"/>
                <a:sym typeface="Symbol" charset="2"/>
              </a:rPr>
              <a:t>101: …</a:t>
            </a:r>
          </a:p>
          <a:p>
            <a:pPr eaLnBrk="1" hangingPunct="1"/>
            <a:r>
              <a:rPr lang="en-US" sz="1800" kern="0" dirty="0">
                <a:latin typeface="Calibri" panose="020F0502020204030204" pitchFamily="34" charset="0"/>
                <a:cs typeface="Calibri" panose="020F0502020204030204" pitchFamily="34" charset="0"/>
                <a:sym typeface="Symbol" charset="2"/>
              </a:rPr>
              <a:t>102:  if a &lt; b </a:t>
            </a:r>
            <a:r>
              <a:rPr lang="en-US" sz="1800" kern="0" dirty="0" err="1">
                <a:latin typeface="Calibri" panose="020F0502020204030204" pitchFamily="34" charset="0"/>
                <a:cs typeface="Calibri" panose="020F0502020204030204" pitchFamily="34" charset="0"/>
                <a:sym typeface="Symbol" charset="2"/>
              </a:rPr>
              <a:t>goto</a:t>
            </a:r>
            <a:r>
              <a:rPr lang="en-US" sz="1800" kern="0" dirty="0">
                <a:latin typeface="Calibri" panose="020F0502020204030204" pitchFamily="34" charset="0"/>
                <a:cs typeface="Calibri" panose="020F0502020204030204" pitchFamily="34" charset="0"/>
                <a:sym typeface="Symbol" charset="2"/>
              </a:rPr>
              <a:t> –</a:t>
            </a:r>
          </a:p>
          <a:p>
            <a:pPr eaLnBrk="1" hangingPunct="1"/>
            <a:r>
              <a:rPr lang="en-US" sz="1800" kern="0" dirty="0">
                <a:latin typeface="Calibri" panose="020F0502020204030204" pitchFamily="34" charset="0"/>
                <a:cs typeface="Calibri" panose="020F0502020204030204" pitchFamily="34" charset="0"/>
                <a:sym typeface="Symbol" charset="2"/>
              </a:rPr>
              <a:t>103:  </a:t>
            </a:r>
            <a:r>
              <a:rPr lang="en-US" sz="1800" kern="0" dirty="0" err="1">
                <a:latin typeface="Calibri" panose="020F0502020204030204" pitchFamily="34" charset="0"/>
                <a:cs typeface="Calibri" panose="020F0502020204030204" pitchFamily="34" charset="0"/>
                <a:sym typeface="Symbol" charset="2"/>
              </a:rPr>
              <a:t>goto</a:t>
            </a:r>
            <a:r>
              <a:rPr lang="en-US" sz="1800" kern="0" dirty="0">
                <a:latin typeface="Calibri" panose="020F0502020204030204" pitchFamily="34" charset="0"/>
                <a:cs typeface="Calibri" panose="020F0502020204030204" pitchFamily="34" charset="0"/>
                <a:sym typeface="Symbol" charset="2"/>
              </a:rPr>
              <a:t> –</a:t>
            </a:r>
          </a:p>
          <a:p>
            <a:pPr eaLnBrk="1" hangingPunct="1"/>
            <a:r>
              <a:rPr lang="en-US" sz="1800" kern="0" dirty="0">
                <a:latin typeface="Calibri" panose="020F0502020204030204" pitchFamily="34" charset="0"/>
                <a:cs typeface="Calibri" panose="020F0502020204030204" pitchFamily="34" charset="0"/>
                <a:sym typeface="Symbol" charset="2"/>
              </a:rPr>
              <a:t>104:  if </a:t>
            </a:r>
            <a:r>
              <a:rPr lang="en-US" sz="1800" kern="0" dirty="0" err="1">
                <a:latin typeface="Calibri" panose="020F0502020204030204" pitchFamily="34" charset="0"/>
                <a:cs typeface="Calibri" panose="020F0502020204030204" pitchFamily="34" charset="0"/>
                <a:sym typeface="Symbol" charset="2"/>
              </a:rPr>
              <a:t>i</a:t>
            </a:r>
            <a:r>
              <a:rPr lang="en-US" sz="1800" kern="0" dirty="0">
                <a:latin typeface="Calibri" panose="020F0502020204030204" pitchFamily="34" charset="0"/>
                <a:cs typeface="Calibri" panose="020F0502020204030204" pitchFamily="34" charset="0"/>
                <a:sym typeface="Symbol" charset="2"/>
              </a:rPr>
              <a:t> &lt; n </a:t>
            </a:r>
            <a:r>
              <a:rPr lang="en-US" sz="1800" kern="0" dirty="0" err="1">
                <a:latin typeface="Calibri" panose="020F0502020204030204" pitchFamily="34" charset="0"/>
                <a:cs typeface="Calibri" panose="020F0502020204030204" pitchFamily="34" charset="0"/>
                <a:sym typeface="Symbol" charset="2"/>
              </a:rPr>
              <a:t>goto</a:t>
            </a:r>
            <a:r>
              <a:rPr lang="en-US" sz="1800" kern="0" dirty="0">
                <a:latin typeface="Calibri" panose="020F0502020204030204" pitchFamily="34" charset="0"/>
                <a:cs typeface="Calibri" panose="020F0502020204030204" pitchFamily="34" charset="0"/>
                <a:sym typeface="Symbol" charset="2"/>
              </a:rPr>
              <a:t> –</a:t>
            </a:r>
          </a:p>
          <a:p>
            <a:pPr eaLnBrk="1" hangingPunct="1"/>
            <a:r>
              <a:rPr lang="en-US" sz="1800" kern="0" dirty="0">
                <a:latin typeface="Calibri" panose="020F0502020204030204" pitchFamily="34" charset="0"/>
                <a:cs typeface="Calibri" panose="020F0502020204030204" pitchFamily="34" charset="0"/>
                <a:sym typeface="Symbol" charset="2"/>
              </a:rPr>
              <a:t>105:  </a:t>
            </a:r>
            <a:r>
              <a:rPr lang="en-US" sz="1800" kern="0" dirty="0" err="1">
                <a:latin typeface="Calibri" panose="020F0502020204030204" pitchFamily="34" charset="0"/>
                <a:cs typeface="Calibri" panose="020F0502020204030204" pitchFamily="34" charset="0"/>
                <a:sym typeface="Symbol" charset="2"/>
              </a:rPr>
              <a:t>goto</a:t>
            </a:r>
            <a:r>
              <a:rPr lang="en-US" sz="1800" kern="0" dirty="0">
                <a:latin typeface="Calibri" panose="020F0502020204030204" pitchFamily="34" charset="0"/>
                <a:cs typeface="Calibri" panose="020F0502020204030204" pitchFamily="34" charset="0"/>
                <a:sym typeface="Symbol" charset="2"/>
              </a:rPr>
              <a:t> –</a:t>
            </a:r>
          </a:p>
        </p:txBody>
      </p:sp>
      <p:sp>
        <p:nvSpPr>
          <p:cNvPr id="11" name="Rectangle 10"/>
          <p:cNvSpPr/>
          <p:nvPr/>
        </p:nvSpPr>
        <p:spPr>
          <a:xfrm>
            <a:off x="4737648" y="3198961"/>
            <a:ext cx="3368358" cy="1361911"/>
          </a:xfrm>
          <a:prstGeom prst="rect">
            <a:avLst/>
          </a:prstGeom>
        </p:spPr>
        <p:txBody>
          <a:bodyPr wrap="none">
            <a:spAutoFit/>
          </a:bodyPr>
          <a:lstStyle/>
          <a:p>
            <a:pPr marL="0" lvl="1"/>
            <a:r>
              <a:rPr lang="en-US" sz="1650" dirty="0">
                <a:solidFill>
                  <a:schemeClr val="accent2"/>
                </a:solidFill>
                <a:latin typeface="Calibri" panose="020F0502020204030204" pitchFamily="34" charset="0"/>
              </a:rPr>
              <a:t>B1.truelist={102} B1.falselist={103}</a:t>
            </a:r>
          </a:p>
          <a:p>
            <a:pPr marL="0" lvl="1"/>
            <a:r>
              <a:rPr lang="en-US" sz="1650" dirty="0" err="1">
                <a:solidFill>
                  <a:schemeClr val="accent2"/>
                </a:solidFill>
                <a:latin typeface="Calibri" panose="020F0502020204030204" pitchFamily="34" charset="0"/>
              </a:rPr>
              <a:t>M.instr</a:t>
            </a:r>
            <a:r>
              <a:rPr lang="en-US" sz="1650" dirty="0">
                <a:solidFill>
                  <a:schemeClr val="accent2"/>
                </a:solidFill>
                <a:latin typeface="Calibri" panose="020F0502020204030204" pitchFamily="34" charset="0"/>
              </a:rPr>
              <a:t> = 104</a:t>
            </a:r>
          </a:p>
          <a:p>
            <a:pPr marL="0" lvl="1"/>
            <a:r>
              <a:rPr lang="en-US" sz="1650" dirty="0">
                <a:solidFill>
                  <a:schemeClr val="accent2"/>
                </a:solidFill>
                <a:latin typeface="Calibri" panose="020F0502020204030204" pitchFamily="34" charset="0"/>
              </a:rPr>
              <a:t>B2.truelist={104} B2.falselist={105}</a:t>
            </a:r>
          </a:p>
          <a:p>
            <a:pPr marL="0" lvl="1"/>
            <a:r>
              <a:rPr lang="en-US" sz="1650" dirty="0" err="1">
                <a:solidFill>
                  <a:schemeClr val="accent2"/>
                </a:solidFill>
                <a:latin typeface="Calibri" panose="020F0502020204030204" pitchFamily="34" charset="0"/>
              </a:rPr>
              <a:t>backpatch</a:t>
            </a:r>
            <a:r>
              <a:rPr lang="en-US" sz="1650" dirty="0">
                <a:solidFill>
                  <a:schemeClr val="accent2"/>
                </a:solidFill>
                <a:latin typeface="Calibri" panose="020F0502020204030204" pitchFamily="34" charset="0"/>
              </a:rPr>
              <a:t>({103}, 104)</a:t>
            </a:r>
          </a:p>
          <a:p>
            <a:pPr marL="0" lvl="1"/>
            <a:r>
              <a:rPr lang="en-US" sz="1650" dirty="0" err="1">
                <a:solidFill>
                  <a:schemeClr val="accent2"/>
                </a:solidFill>
                <a:latin typeface="Calibri" panose="020F0502020204030204" pitchFamily="34" charset="0"/>
              </a:rPr>
              <a:t>B.truelist</a:t>
            </a:r>
            <a:r>
              <a:rPr lang="en-US" sz="1650" dirty="0">
                <a:solidFill>
                  <a:schemeClr val="accent2"/>
                </a:solidFill>
                <a:latin typeface="Calibri" panose="020F0502020204030204" pitchFamily="34" charset="0"/>
              </a:rPr>
              <a:t>={102,104}, </a:t>
            </a:r>
            <a:r>
              <a:rPr lang="en-US" sz="1650" dirty="0" err="1">
                <a:solidFill>
                  <a:schemeClr val="accent2"/>
                </a:solidFill>
                <a:latin typeface="Calibri" panose="020F0502020204030204" pitchFamily="34" charset="0"/>
              </a:rPr>
              <a:t>B.falselist</a:t>
            </a:r>
            <a:r>
              <a:rPr lang="en-US" sz="1650" dirty="0">
                <a:solidFill>
                  <a:schemeClr val="accent2"/>
                </a:solidFill>
                <a:latin typeface="Calibri" panose="020F0502020204030204" pitchFamily="34" charset="0"/>
              </a:rPr>
              <a:t>={105}</a:t>
            </a:r>
          </a:p>
        </p:txBody>
      </p:sp>
      <p:sp>
        <p:nvSpPr>
          <p:cNvPr id="8" name="Rectangle 7"/>
          <p:cNvSpPr/>
          <p:nvPr/>
        </p:nvSpPr>
        <p:spPr>
          <a:xfrm>
            <a:off x="6570223" y="1145381"/>
            <a:ext cx="530915" cy="369332"/>
          </a:xfrm>
          <a:prstGeom prst="rect">
            <a:avLst/>
          </a:prstGeom>
        </p:spPr>
        <p:txBody>
          <a:bodyPr wrap="none">
            <a:spAutoFit/>
          </a:bodyPr>
          <a:lstStyle/>
          <a:p>
            <a:r>
              <a:rPr lang="en-US" sz="1800" dirty="0">
                <a:solidFill>
                  <a:schemeClr val="accent2"/>
                </a:solidFill>
                <a:latin typeface="Calibri" panose="020F0502020204030204" pitchFamily="34" charset="0"/>
              </a:rPr>
              <a:t>104</a:t>
            </a:r>
            <a:endParaRPr lang="en-CA" sz="1800" dirty="0">
              <a:latin typeface="Calibri" panose="020F0502020204030204" pitchFamily="34" charset="0"/>
            </a:endParaRPr>
          </a:p>
        </p:txBody>
      </p:sp>
    </p:spTree>
    <p:extLst>
      <p:ext uri="{BB962C8B-B14F-4D97-AF65-F5344CB8AC3E}">
        <p14:creationId xmlns:p14="http://schemas.microsoft.com/office/powerpoint/2010/main" val="3616303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3" end="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bwMode="auto">
          <a:xfrm>
            <a:off x="271794" y="133890"/>
            <a:ext cx="4428492" cy="4702269"/>
          </a:xfrm>
          <a:prstGeom prst="rect">
            <a:avLst/>
          </a:prstGeom>
          <a:noFill/>
          <a:ln w="9525">
            <a:noFill/>
            <a:miter lim="800000"/>
            <a:headEnd/>
            <a:tailEnd/>
          </a:ln>
          <a:effectLst/>
        </p:spPr>
        <p:txBody>
          <a:bodyPr vert="horz" wrap="square" lIns="68580" tIns="34290" rIns="68580" bIns="3429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Candara"/>
                <a:ea typeface="+mn-ea"/>
                <a:cs typeface="Candara"/>
              </a:defRPr>
            </a:lvl1pPr>
            <a:lvl2pPr marL="742950" indent="-285750" algn="l" rtl="0" fontAlgn="base">
              <a:spcBef>
                <a:spcPct val="20000"/>
              </a:spcBef>
              <a:spcAft>
                <a:spcPct val="0"/>
              </a:spcAft>
              <a:buChar char="–"/>
              <a:defRPr sz="2800">
                <a:solidFill>
                  <a:schemeClr val="tx1"/>
                </a:solidFill>
                <a:latin typeface="Candara"/>
                <a:ea typeface="ＭＳ Ｐゴシック" charset="-128"/>
                <a:cs typeface="Candara"/>
              </a:defRPr>
            </a:lvl2pPr>
            <a:lvl3pPr marL="1143000" indent="-228600" algn="l" rtl="0" fontAlgn="base">
              <a:spcBef>
                <a:spcPct val="20000"/>
              </a:spcBef>
              <a:spcAft>
                <a:spcPct val="0"/>
              </a:spcAft>
              <a:buChar char="•"/>
              <a:defRPr sz="2400">
                <a:solidFill>
                  <a:schemeClr val="tx1"/>
                </a:solidFill>
                <a:latin typeface="Candara"/>
                <a:ea typeface="ＭＳ Ｐゴシック" charset="-128"/>
                <a:cs typeface="Candara"/>
              </a:defRPr>
            </a:lvl3pPr>
            <a:lvl4pPr marL="1600200" indent="-228600" algn="l" rtl="0" fontAlgn="base">
              <a:spcBef>
                <a:spcPct val="20000"/>
              </a:spcBef>
              <a:spcAft>
                <a:spcPct val="0"/>
              </a:spcAft>
              <a:buChar char="–"/>
              <a:defRPr sz="2000">
                <a:solidFill>
                  <a:schemeClr val="tx1"/>
                </a:solidFill>
                <a:latin typeface="Candara"/>
                <a:ea typeface="ＭＳ Ｐゴシック" charset="-128"/>
                <a:cs typeface="Candara"/>
              </a:defRPr>
            </a:lvl4pPr>
            <a:lvl5pPr marL="2057400" indent="-228600" algn="l" rtl="0" fontAlgn="base">
              <a:spcBef>
                <a:spcPct val="20000"/>
              </a:spcBef>
              <a:spcAft>
                <a:spcPct val="0"/>
              </a:spcAft>
              <a:buChar char="»"/>
              <a:defRPr sz="2000">
                <a:solidFill>
                  <a:schemeClr val="tx1"/>
                </a:solidFill>
                <a:latin typeface="Candara"/>
                <a:ea typeface="ＭＳ Ｐゴシック" charset="-128"/>
                <a:cs typeface="Candara"/>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eaLnBrk="1" hangingPunct="1"/>
            <a:r>
              <a:rPr lang="en-US" sz="1800" kern="0" dirty="0">
                <a:latin typeface="Calibri" panose="020F0502020204030204" pitchFamily="34" charset="0"/>
                <a:cs typeface="Calibri" panose="020F0502020204030204" pitchFamily="34" charset="0"/>
              </a:rPr>
              <a:t>S </a:t>
            </a:r>
            <a:r>
              <a:rPr lang="en-US" sz="1800" kern="0" dirty="0">
                <a:latin typeface="Calibri" panose="020F0502020204030204" pitchFamily="34" charset="0"/>
                <a:cs typeface="Calibri" panose="020F0502020204030204" pitchFamily="34" charset="0"/>
                <a:sym typeface="Symbol" charset="2"/>
              </a:rPr>
              <a:t> if ‘(‘ B ’)’ M  block</a:t>
            </a:r>
          </a:p>
          <a:p>
            <a:pPr marL="0" indent="0" eaLnBrk="1" hangingPunct="1">
              <a:buNone/>
            </a:pPr>
            <a:r>
              <a:rPr lang="en-US" sz="1500" kern="0" dirty="0">
                <a:latin typeface="Calibri" panose="020F0502020204030204" pitchFamily="34" charset="0"/>
                <a:cs typeface="Calibri" panose="020F0502020204030204" pitchFamily="34" charset="0"/>
                <a:sym typeface="Symbol" charset="2"/>
              </a:rPr>
              <a:t>   {</a:t>
            </a:r>
            <a:r>
              <a:rPr lang="en-US" sz="1500" kern="0" dirty="0" err="1">
                <a:latin typeface="Calibri" panose="020F0502020204030204" pitchFamily="34" charset="0"/>
                <a:cs typeface="Calibri" panose="020F0502020204030204" pitchFamily="34" charset="0"/>
                <a:sym typeface="Symbol" charset="2"/>
              </a:rPr>
              <a:t>backpatch</a:t>
            </a:r>
            <a:r>
              <a:rPr lang="en-US" sz="1500" kern="0" dirty="0">
                <a:latin typeface="Calibri" panose="020F0502020204030204" pitchFamily="34" charset="0"/>
                <a:cs typeface="Calibri" panose="020F0502020204030204" pitchFamily="34" charset="0"/>
                <a:sym typeface="Symbol" charset="2"/>
              </a:rPr>
              <a:t>(</a:t>
            </a:r>
            <a:r>
              <a:rPr lang="en-US" sz="1500" kern="0" dirty="0" err="1">
                <a:latin typeface="Calibri" panose="020F0502020204030204" pitchFamily="34" charset="0"/>
                <a:cs typeface="Calibri" panose="020F0502020204030204" pitchFamily="34" charset="0"/>
                <a:sym typeface="Symbol" charset="2"/>
              </a:rPr>
              <a:t>B.truelist</a:t>
            </a:r>
            <a:r>
              <a:rPr lang="en-US" sz="1500" kern="0" dirty="0">
                <a:latin typeface="Calibri" panose="020F0502020204030204" pitchFamily="34" charset="0"/>
                <a:cs typeface="Calibri" panose="020F0502020204030204" pitchFamily="34" charset="0"/>
                <a:sym typeface="Symbol" charset="2"/>
              </a:rPr>
              <a:t>, </a:t>
            </a:r>
            <a:r>
              <a:rPr lang="en-US" sz="1500" kern="0" dirty="0" err="1">
                <a:latin typeface="Calibri" panose="020F0502020204030204" pitchFamily="34" charset="0"/>
                <a:cs typeface="Calibri" panose="020F0502020204030204" pitchFamily="34" charset="0"/>
                <a:sym typeface="Symbol" charset="2"/>
              </a:rPr>
              <a:t>M.instr</a:t>
            </a:r>
            <a:r>
              <a:rPr lang="en-US" sz="1500" kern="0" dirty="0">
                <a:latin typeface="Calibri" panose="020F0502020204030204" pitchFamily="34" charset="0"/>
                <a:cs typeface="Calibri" panose="020F0502020204030204" pitchFamily="34" charset="0"/>
                <a:sym typeface="Symbol" charset="2"/>
              </a:rPr>
              <a:t>);</a:t>
            </a:r>
          </a:p>
          <a:p>
            <a:pPr marL="0" indent="0" eaLnBrk="1" hangingPunct="1">
              <a:buNone/>
            </a:pPr>
            <a:r>
              <a:rPr lang="en-US" sz="1500" kern="0" dirty="0">
                <a:latin typeface="Calibri" panose="020F0502020204030204" pitchFamily="34" charset="0"/>
                <a:cs typeface="Calibri" panose="020F0502020204030204" pitchFamily="34" charset="0"/>
                <a:sym typeface="Symbol" charset="2"/>
              </a:rPr>
              <a:t>     </a:t>
            </a:r>
            <a:r>
              <a:rPr lang="en-US" sz="1500" kern="0" dirty="0" err="1">
                <a:latin typeface="Calibri" panose="020F0502020204030204" pitchFamily="34" charset="0"/>
                <a:cs typeface="Calibri" panose="020F0502020204030204" pitchFamily="34" charset="0"/>
                <a:sym typeface="Symbol" charset="2"/>
              </a:rPr>
              <a:t>backpatch</a:t>
            </a:r>
            <a:r>
              <a:rPr lang="en-US" sz="1500" kern="0" dirty="0">
                <a:latin typeface="Calibri" panose="020F0502020204030204" pitchFamily="34" charset="0"/>
                <a:cs typeface="Calibri" panose="020F0502020204030204" pitchFamily="34" charset="0"/>
                <a:sym typeface="Symbol" charset="2"/>
              </a:rPr>
              <a:t>(</a:t>
            </a:r>
            <a:r>
              <a:rPr lang="en-US" sz="1500" kern="0" dirty="0" err="1">
                <a:latin typeface="Calibri" panose="020F0502020204030204" pitchFamily="34" charset="0"/>
                <a:cs typeface="Calibri" panose="020F0502020204030204" pitchFamily="34" charset="0"/>
                <a:sym typeface="Symbol" charset="2"/>
              </a:rPr>
              <a:t>B.falselist</a:t>
            </a:r>
            <a:r>
              <a:rPr lang="en-US" sz="1500" kern="0" dirty="0">
                <a:latin typeface="Calibri" panose="020F0502020204030204" pitchFamily="34" charset="0"/>
                <a:cs typeface="Calibri" panose="020F0502020204030204" pitchFamily="34" charset="0"/>
                <a:sym typeface="Symbol" charset="2"/>
              </a:rPr>
              <a:t>, </a:t>
            </a:r>
            <a:r>
              <a:rPr lang="en-US" sz="1500" kern="0" dirty="0" err="1">
                <a:latin typeface="Calibri" panose="020F0502020204030204" pitchFamily="34" charset="0"/>
                <a:cs typeface="Calibri" panose="020F0502020204030204" pitchFamily="34" charset="0"/>
                <a:sym typeface="Symbol" charset="2"/>
              </a:rPr>
              <a:t>block.nextlist</a:t>
            </a:r>
            <a:r>
              <a:rPr lang="en-US" sz="1500" kern="0" dirty="0">
                <a:latin typeface="Calibri" panose="020F0502020204030204" pitchFamily="34" charset="0"/>
                <a:cs typeface="Calibri" panose="020F0502020204030204" pitchFamily="34" charset="0"/>
                <a:sym typeface="Symbol" charset="2"/>
              </a:rPr>
              <a:t>);</a:t>
            </a:r>
          </a:p>
          <a:p>
            <a:pPr marL="0" indent="0" eaLnBrk="1" hangingPunct="1">
              <a:buNone/>
            </a:pPr>
            <a:r>
              <a:rPr lang="en-US" sz="1500" kern="0" dirty="0">
                <a:latin typeface="Calibri" panose="020F0502020204030204" pitchFamily="34" charset="0"/>
                <a:cs typeface="Calibri" panose="020F0502020204030204" pitchFamily="34" charset="0"/>
                <a:sym typeface="Symbol" charset="2"/>
              </a:rPr>
              <a:t>    </a:t>
            </a:r>
            <a:r>
              <a:rPr lang="en-US" sz="1500" kern="0" dirty="0" err="1">
                <a:latin typeface="Calibri" panose="020F0502020204030204" pitchFamily="34" charset="0"/>
                <a:cs typeface="Calibri" panose="020F0502020204030204" pitchFamily="34" charset="0"/>
                <a:sym typeface="Symbol" charset="2"/>
              </a:rPr>
              <a:t>S.nextlist</a:t>
            </a:r>
            <a:r>
              <a:rPr lang="en-US" sz="1500" kern="0" dirty="0">
                <a:latin typeface="Calibri" panose="020F0502020204030204" pitchFamily="34" charset="0"/>
                <a:cs typeface="Calibri" panose="020F0502020204030204" pitchFamily="34" charset="0"/>
                <a:sym typeface="Symbol" charset="2"/>
              </a:rPr>
              <a:t> = merge(</a:t>
            </a:r>
            <a:r>
              <a:rPr lang="en-US" sz="1500" kern="0" dirty="0" err="1">
                <a:latin typeface="Calibri" panose="020F0502020204030204" pitchFamily="34" charset="0"/>
                <a:cs typeface="Calibri" panose="020F0502020204030204" pitchFamily="34" charset="0"/>
                <a:sym typeface="Symbol" charset="2"/>
              </a:rPr>
              <a:t>B.falselist</a:t>
            </a:r>
            <a:r>
              <a:rPr lang="en-US" sz="1500" kern="0" dirty="0">
                <a:latin typeface="Calibri" panose="020F0502020204030204" pitchFamily="34" charset="0"/>
                <a:cs typeface="Calibri" panose="020F0502020204030204" pitchFamily="34" charset="0"/>
                <a:sym typeface="Symbol" charset="2"/>
              </a:rPr>
              <a:t>, </a:t>
            </a:r>
            <a:r>
              <a:rPr lang="en-US" sz="1500" kern="0" dirty="0" err="1">
                <a:latin typeface="Calibri" panose="020F0502020204030204" pitchFamily="34" charset="0"/>
                <a:cs typeface="Calibri" panose="020F0502020204030204" pitchFamily="34" charset="0"/>
                <a:sym typeface="Symbol" charset="2"/>
              </a:rPr>
              <a:t>block.nextlist</a:t>
            </a:r>
            <a:r>
              <a:rPr lang="en-US" sz="1500" kern="0" dirty="0">
                <a:latin typeface="Calibri" panose="020F0502020204030204" pitchFamily="34" charset="0"/>
                <a:cs typeface="Calibri" panose="020F0502020204030204" pitchFamily="34" charset="0"/>
                <a:sym typeface="Symbol" charset="2"/>
              </a:rPr>
              <a:t>);}</a:t>
            </a:r>
            <a:endParaRPr lang="en-US" sz="1500" kern="0" dirty="0">
              <a:latin typeface="Calibri" panose="020F0502020204030204" pitchFamily="34" charset="0"/>
              <a:cs typeface="Calibri" panose="020F0502020204030204" pitchFamily="34" charset="0"/>
            </a:endParaRPr>
          </a:p>
          <a:p>
            <a:pPr eaLnBrk="1" hangingPunct="1"/>
            <a:r>
              <a:rPr lang="en-US" sz="1800" kern="0" dirty="0">
                <a:latin typeface="Calibri" panose="020F0502020204030204" pitchFamily="34" charset="0"/>
                <a:cs typeface="Calibri" panose="020F0502020204030204" pitchFamily="34" charset="0"/>
              </a:rPr>
              <a:t>B </a:t>
            </a:r>
            <a:r>
              <a:rPr lang="en-US" sz="1800" kern="0" dirty="0">
                <a:latin typeface="Calibri" panose="020F0502020204030204" pitchFamily="34" charset="0"/>
                <a:cs typeface="Calibri" panose="020F0502020204030204" pitchFamily="34" charset="0"/>
                <a:sym typeface="Symbol" charset="2"/>
              </a:rPr>
              <a:t> B1 || M B2</a:t>
            </a:r>
          </a:p>
          <a:p>
            <a:pPr marL="0" indent="0" eaLnBrk="1" hangingPunct="1">
              <a:buNone/>
            </a:pPr>
            <a:r>
              <a:rPr lang="en-US" sz="2100" kern="0" dirty="0">
                <a:latin typeface="Calibri" panose="020F0502020204030204" pitchFamily="34" charset="0"/>
                <a:cs typeface="Calibri" panose="020F0502020204030204" pitchFamily="34" charset="0"/>
                <a:sym typeface="Symbol" charset="2"/>
              </a:rPr>
              <a:t>   </a:t>
            </a:r>
            <a:r>
              <a:rPr lang="en-US" sz="1500" kern="0" dirty="0">
                <a:latin typeface="Calibri" panose="020F0502020204030204" pitchFamily="34" charset="0"/>
                <a:cs typeface="Calibri" panose="020F0502020204030204" pitchFamily="34" charset="0"/>
                <a:sym typeface="Symbol" charset="2"/>
              </a:rPr>
              <a:t>{</a:t>
            </a:r>
            <a:r>
              <a:rPr lang="en-US" sz="1500" kern="0" dirty="0" err="1">
                <a:latin typeface="Calibri" panose="020F0502020204030204" pitchFamily="34" charset="0"/>
                <a:cs typeface="Calibri" panose="020F0502020204030204" pitchFamily="34" charset="0"/>
                <a:sym typeface="Symbol" charset="2"/>
              </a:rPr>
              <a:t>backpatch</a:t>
            </a:r>
            <a:r>
              <a:rPr lang="en-US" sz="1500" kern="0" dirty="0">
                <a:latin typeface="Calibri" panose="020F0502020204030204" pitchFamily="34" charset="0"/>
                <a:cs typeface="Calibri" panose="020F0502020204030204" pitchFamily="34" charset="0"/>
                <a:sym typeface="Symbol" charset="2"/>
              </a:rPr>
              <a:t>(B1.falselist, </a:t>
            </a:r>
            <a:r>
              <a:rPr lang="en-US" sz="1500" kern="0" dirty="0" err="1">
                <a:latin typeface="Calibri" panose="020F0502020204030204" pitchFamily="34" charset="0"/>
                <a:cs typeface="Calibri" panose="020F0502020204030204" pitchFamily="34" charset="0"/>
                <a:sym typeface="Symbol" charset="2"/>
              </a:rPr>
              <a:t>M.instr</a:t>
            </a:r>
            <a:r>
              <a:rPr lang="en-US" sz="1500" kern="0" dirty="0">
                <a:latin typeface="Calibri" panose="020F0502020204030204" pitchFamily="34" charset="0"/>
                <a:cs typeface="Calibri" panose="020F0502020204030204" pitchFamily="34" charset="0"/>
                <a:sym typeface="Symbol" charset="2"/>
              </a:rPr>
              <a:t>);</a:t>
            </a:r>
          </a:p>
          <a:p>
            <a:pPr marL="0" indent="0" eaLnBrk="1" hangingPunct="1">
              <a:buNone/>
            </a:pPr>
            <a:r>
              <a:rPr lang="en-US" sz="1500" kern="0" dirty="0">
                <a:latin typeface="Calibri" panose="020F0502020204030204" pitchFamily="34" charset="0"/>
                <a:cs typeface="Calibri" panose="020F0502020204030204" pitchFamily="34" charset="0"/>
                <a:sym typeface="Symbol" charset="2"/>
              </a:rPr>
              <a:t>     </a:t>
            </a:r>
            <a:r>
              <a:rPr lang="en-US" sz="1500" kern="0" dirty="0" err="1">
                <a:latin typeface="Calibri" panose="020F0502020204030204" pitchFamily="34" charset="0"/>
                <a:cs typeface="Calibri" panose="020F0502020204030204" pitchFamily="34" charset="0"/>
                <a:sym typeface="Symbol" charset="2"/>
              </a:rPr>
              <a:t>B.truelist</a:t>
            </a:r>
            <a:r>
              <a:rPr lang="en-US" sz="1500" kern="0" dirty="0">
                <a:latin typeface="Calibri" panose="020F0502020204030204" pitchFamily="34" charset="0"/>
                <a:cs typeface="Calibri" panose="020F0502020204030204" pitchFamily="34" charset="0"/>
                <a:sym typeface="Symbol" charset="2"/>
              </a:rPr>
              <a:t> = merge(B1.truelist, B2.truelist);</a:t>
            </a:r>
          </a:p>
          <a:p>
            <a:pPr marL="0" indent="0" eaLnBrk="1" hangingPunct="1">
              <a:buNone/>
            </a:pPr>
            <a:r>
              <a:rPr lang="en-US" sz="1500" kern="0" dirty="0">
                <a:latin typeface="Calibri" panose="020F0502020204030204" pitchFamily="34" charset="0"/>
                <a:cs typeface="Calibri" panose="020F0502020204030204" pitchFamily="34" charset="0"/>
                <a:sym typeface="Symbol" charset="2"/>
              </a:rPr>
              <a:t>     </a:t>
            </a:r>
            <a:r>
              <a:rPr lang="en-US" sz="1500" kern="0" dirty="0" err="1">
                <a:latin typeface="Calibri" panose="020F0502020204030204" pitchFamily="34" charset="0"/>
                <a:cs typeface="Calibri" panose="020F0502020204030204" pitchFamily="34" charset="0"/>
                <a:sym typeface="Symbol" charset="2"/>
              </a:rPr>
              <a:t>B.falselist</a:t>
            </a:r>
            <a:r>
              <a:rPr lang="en-US" sz="1500" kern="0" dirty="0">
                <a:latin typeface="Calibri" panose="020F0502020204030204" pitchFamily="34" charset="0"/>
                <a:cs typeface="Calibri" panose="020F0502020204030204" pitchFamily="34" charset="0"/>
                <a:sym typeface="Symbol" charset="2"/>
              </a:rPr>
              <a:t> = B2.falselist;}</a:t>
            </a:r>
          </a:p>
          <a:p>
            <a:pPr eaLnBrk="1" hangingPunct="1"/>
            <a:r>
              <a:rPr lang="en-US" sz="1800" kern="0" dirty="0">
                <a:latin typeface="Calibri" panose="020F0502020204030204" pitchFamily="34" charset="0"/>
                <a:cs typeface="Calibri" panose="020F0502020204030204" pitchFamily="34" charset="0"/>
                <a:sym typeface="Symbol" charset="2"/>
              </a:rPr>
              <a:t>B</a:t>
            </a:r>
            <a:r>
              <a:rPr lang="en-US" sz="1800" kern="0" dirty="0">
                <a:latin typeface="Calibri" panose="020F0502020204030204" pitchFamily="34" charset="0"/>
                <a:cs typeface="Calibri" panose="020F0502020204030204" pitchFamily="34" charset="0"/>
              </a:rPr>
              <a:t> </a:t>
            </a:r>
            <a:r>
              <a:rPr lang="en-US" sz="1800" kern="0" dirty="0">
                <a:latin typeface="Calibri" panose="020F0502020204030204" pitchFamily="34" charset="0"/>
                <a:cs typeface="Calibri" panose="020F0502020204030204" pitchFamily="34" charset="0"/>
                <a:sym typeface="Symbol" charset="2"/>
              </a:rPr>
              <a:t> E1 </a:t>
            </a:r>
            <a:r>
              <a:rPr lang="en-US" sz="1800" kern="0" dirty="0" err="1">
                <a:latin typeface="Calibri" panose="020F0502020204030204" pitchFamily="34" charset="0"/>
                <a:cs typeface="Calibri" panose="020F0502020204030204" pitchFamily="34" charset="0"/>
                <a:sym typeface="Symbol" charset="2"/>
              </a:rPr>
              <a:t>rel</a:t>
            </a:r>
            <a:r>
              <a:rPr lang="en-US" sz="1800" kern="0" dirty="0">
                <a:latin typeface="Calibri" panose="020F0502020204030204" pitchFamily="34" charset="0"/>
                <a:cs typeface="Calibri" panose="020F0502020204030204" pitchFamily="34" charset="0"/>
                <a:sym typeface="Symbol" charset="2"/>
              </a:rPr>
              <a:t> E2</a:t>
            </a:r>
          </a:p>
          <a:p>
            <a:pPr marL="0" indent="0" eaLnBrk="1" hangingPunct="1">
              <a:buNone/>
            </a:pPr>
            <a:r>
              <a:rPr lang="en-US" sz="1500" kern="0" dirty="0">
                <a:latin typeface="Calibri" panose="020F0502020204030204" pitchFamily="34" charset="0"/>
                <a:cs typeface="Calibri" panose="020F0502020204030204" pitchFamily="34" charset="0"/>
                <a:sym typeface="Symbol" charset="2"/>
              </a:rPr>
              <a:t>    {</a:t>
            </a:r>
            <a:r>
              <a:rPr lang="en-US" sz="1500" kern="0" dirty="0" err="1">
                <a:latin typeface="Calibri" panose="020F0502020204030204" pitchFamily="34" charset="0"/>
                <a:cs typeface="Calibri" panose="020F0502020204030204" pitchFamily="34" charset="0"/>
                <a:sym typeface="Symbol" charset="2"/>
              </a:rPr>
              <a:t>B.truelist</a:t>
            </a:r>
            <a:r>
              <a:rPr lang="en-US" sz="1500" kern="0" dirty="0">
                <a:latin typeface="Calibri" panose="020F0502020204030204" pitchFamily="34" charset="0"/>
                <a:cs typeface="Calibri" panose="020F0502020204030204" pitchFamily="34" charset="0"/>
                <a:sym typeface="Symbol" charset="2"/>
              </a:rPr>
              <a:t> = </a:t>
            </a:r>
            <a:r>
              <a:rPr lang="en-US" sz="1500" kern="0" dirty="0" err="1">
                <a:latin typeface="Calibri" panose="020F0502020204030204" pitchFamily="34" charset="0"/>
                <a:cs typeface="Calibri" panose="020F0502020204030204" pitchFamily="34" charset="0"/>
                <a:sym typeface="Symbol" charset="2"/>
              </a:rPr>
              <a:t>makelist</a:t>
            </a:r>
            <a:r>
              <a:rPr lang="en-US" sz="1500" kern="0" dirty="0">
                <a:latin typeface="Calibri" panose="020F0502020204030204" pitchFamily="34" charset="0"/>
                <a:cs typeface="Calibri" panose="020F0502020204030204" pitchFamily="34" charset="0"/>
                <a:sym typeface="Symbol" charset="2"/>
              </a:rPr>
              <a:t>(</a:t>
            </a:r>
            <a:r>
              <a:rPr lang="en-US" sz="1500" kern="0" dirty="0" err="1">
                <a:latin typeface="Calibri" panose="020F0502020204030204" pitchFamily="34" charset="0"/>
                <a:cs typeface="Calibri" panose="020F0502020204030204" pitchFamily="34" charset="0"/>
                <a:sym typeface="Symbol" charset="2"/>
              </a:rPr>
              <a:t>nextinstr</a:t>
            </a:r>
            <a:r>
              <a:rPr lang="en-US" sz="1500" kern="0" dirty="0">
                <a:latin typeface="Calibri" panose="020F0502020204030204" pitchFamily="34" charset="0"/>
                <a:cs typeface="Calibri" panose="020F0502020204030204" pitchFamily="34" charset="0"/>
                <a:sym typeface="Symbol" charset="2"/>
              </a:rPr>
              <a:t>);</a:t>
            </a:r>
          </a:p>
          <a:p>
            <a:pPr marL="0" indent="0" eaLnBrk="1" hangingPunct="1">
              <a:buNone/>
            </a:pPr>
            <a:r>
              <a:rPr lang="en-US" sz="1500" kern="0" dirty="0">
                <a:latin typeface="Calibri" panose="020F0502020204030204" pitchFamily="34" charset="0"/>
                <a:cs typeface="Calibri" panose="020F0502020204030204" pitchFamily="34" charset="0"/>
                <a:sym typeface="Symbol" charset="2"/>
              </a:rPr>
              <a:t>     </a:t>
            </a:r>
            <a:r>
              <a:rPr lang="en-US" sz="1500" kern="0" dirty="0" err="1">
                <a:latin typeface="Calibri" panose="020F0502020204030204" pitchFamily="34" charset="0"/>
                <a:cs typeface="Calibri" panose="020F0502020204030204" pitchFamily="34" charset="0"/>
                <a:sym typeface="Symbol" charset="2"/>
              </a:rPr>
              <a:t>B.falselist</a:t>
            </a:r>
            <a:r>
              <a:rPr lang="en-US" sz="1500" kern="0" dirty="0">
                <a:latin typeface="Calibri" panose="020F0502020204030204" pitchFamily="34" charset="0"/>
                <a:cs typeface="Calibri" panose="020F0502020204030204" pitchFamily="34" charset="0"/>
                <a:sym typeface="Symbol" charset="2"/>
              </a:rPr>
              <a:t> = </a:t>
            </a:r>
            <a:r>
              <a:rPr lang="en-US" sz="1500" kern="0" dirty="0" err="1">
                <a:latin typeface="Calibri" panose="020F0502020204030204" pitchFamily="34" charset="0"/>
                <a:cs typeface="Calibri" panose="020F0502020204030204" pitchFamily="34" charset="0"/>
                <a:sym typeface="Symbol" charset="2"/>
              </a:rPr>
              <a:t>makelist</a:t>
            </a:r>
            <a:r>
              <a:rPr lang="en-US" sz="1500" kern="0" dirty="0">
                <a:latin typeface="Calibri" panose="020F0502020204030204" pitchFamily="34" charset="0"/>
                <a:cs typeface="Calibri" panose="020F0502020204030204" pitchFamily="34" charset="0"/>
                <a:sym typeface="Symbol" charset="2"/>
              </a:rPr>
              <a:t>(nextinstr+1);</a:t>
            </a:r>
          </a:p>
          <a:p>
            <a:pPr marL="0" indent="0" eaLnBrk="1" hangingPunct="1">
              <a:buNone/>
            </a:pPr>
            <a:r>
              <a:rPr lang="en-US" sz="1500" kern="0" dirty="0">
                <a:latin typeface="Calibri" panose="020F0502020204030204" pitchFamily="34" charset="0"/>
                <a:cs typeface="Calibri" panose="020F0502020204030204" pitchFamily="34" charset="0"/>
                <a:sym typeface="Symbol" charset="2"/>
              </a:rPr>
              <a:t>      print(‘if’  E1.addr  </a:t>
            </a:r>
            <a:r>
              <a:rPr lang="en-US" sz="1500" kern="0" dirty="0" err="1">
                <a:latin typeface="Calibri" panose="020F0502020204030204" pitchFamily="34" charset="0"/>
                <a:cs typeface="Calibri" panose="020F0502020204030204" pitchFamily="34" charset="0"/>
                <a:sym typeface="Symbol" charset="2"/>
              </a:rPr>
              <a:t>rel.op</a:t>
            </a:r>
            <a:r>
              <a:rPr lang="en-US" sz="1500" kern="0" dirty="0">
                <a:latin typeface="Calibri" panose="020F0502020204030204" pitchFamily="34" charset="0"/>
                <a:cs typeface="Calibri" panose="020F0502020204030204" pitchFamily="34" charset="0"/>
                <a:sym typeface="Symbol" charset="2"/>
              </a:rPr>
              <a:t>  </a:t>
            </a:r>
          </a:p>
          <a:p>
            <a:pPr marL="0" indent="0" eaLnBrk="1" hangingPunct="1">
              <a:buNone/>
            </a:pPr>
            <a:r>
              <a:rPr lang="en-US" sz="1500" kern="0" dirty="0">
                <a:latin typeface="Calibri" panose="020F0502020204030204" pitchFamily="34" charset="0"/>
                <a:cs typeface="Calibri" panose="020F0502020204030204" pitchFamily="34" charset="0"/>
                <a:sym typeface="Symbol" charset="2"/>
              </a:rPr>
              <a:t>                        E2.addr  ‘</a:t>
            </a:r>
            <a:r>
              <a:rPr lang="en-US" sz="1500" kern="0" dirty="0" err="1">
                <a:latin typeface="Calibri" panose="020F0502020204030204" pitchFamily="34" charset="0"/>
                <a:cs typeface="Calibri" panose="020F0502020204030204" pitchFamily="34" charset="0"/>
                <a:sym typeface="Symbol" charset="2"/>
              </a:rPr>
              <a:t>goto</a:t>
            </a:r>
            <a:r>
              <a:rPr lang="en-US" sz="1500" kern="0" dirty="0">
                <a:latin typeface="Calibri" panose="020F0502020204030204" pitchFamily="34" charset="0"/>
                <a:cs typeface="Calibri" panose="020F0502020204030204" pitchFamily="34" charset="0"/>
                <a:sym typeface="Symbol" charset="2"/>
              </a:rPr>
              <a:t> –’);</a:t>
            </a:r>
          </a:p>
          <a:p>
            <a:pPr marL="0" indent="0" eaLnBrk="1" hangingPunct="1">
              <a:buNone/>
            </a:pPr>
            <a:r>
              <a:rPr lang="en-US" sz="1500" kern="0" dirty="0">
                <a:latin typeface="Calibri" panose="020F0502020204030204" pitchFamily="34" charset="0"/>
                <a:cs typeface="Calibri" panose="020F0502020204030204" pitchFamily="34" charset="0"/>
                <a:sym typeface="Symbol" charset="2"/>
              </a:rPr>
              <a:t>      print(‘</a:t>
            </a:r>
            <a:r>
              <a:rPr lang="en-US" sz="1500" kern="0" dirty="0" err="1">
                <a:latin typeface="Calibri" panose="020F0502020204030204" pitchFamily="34" charset="0"/>
                <a:cs typeface="Calibri" panose="020F0502020204030204" pitchFamily="34" charset="0"/>
                <a:sym typeface="Symbol" charset="2"/>
              </a:rPr>
              <a:t>goto</a:t>
            </a:r>
            <a:r>
              <a:rPr lang="en-US" sz="1500" kern="0" dirty="0">
                <a:latin typeface="Calibri" panose="020F0502020204030204" pitchFamily="34" charset="0"/>
                <a:cs typeface="Calibri" panose="020F0502020204030204" pitchFamily="34" charset="0"/>
                <a:sym typeface="Symbol" charset="2"/>
              </a:rPr>
              <a:t> –’);</a:t>
            </a:r>
          </a:p>
          <a:p>
            <a:pPr eaLnBrk="1" hangingPunct="1"/>
            <a:r>
              <a:rPr lang="en-US" sz="1800" kern="0" dirty="0">
                <a:latin typeface="Calibri" panose="020F0502020204030204" pitchFamily="34" charset="0"/>
                <a:cs typeface="Calibri" panose="020F0502020204030204" pitchFamily="34" charset="0"/>
                <a:sym typeface="Symbol" charset="2"/>
              </a:rPr>
              <a:t>M  </a:t>
            </a:r>
            <a:r>
              <a:rPr lang="en-US" sz="1500" kern="0" dirty="0">
                <a:latin typeface="Calibri" panose="020F0502020204030204" pitchFamily="34" charset="0"/>
                <a:cs typeface="Calibri" panose="020F0502020204030204" pitchFamily="34" charset="0"/>
                <a:sym typeface="Symbol" charset="2"/>
              </a:rPr>
              <a:t>       {</a:t>
            </a:r>
            <a:r>
              <a:rPr lang="en-US" sz="1500" kern="0" dirty="0" err="1">
                <a:latin typeface="Calibri" panose="020F0502020204030204" pitchFamily="34" charset="0"/>
                <a:cs typeface="Calibri" panose="020F0502020204030204" pitchFamily="34" charset="0"/>
                <a:sym typeface="Symbol" charset="2"/>
              </a:rPr>
              <a:t>M.instr</a:t>
            </a:r>
            <a:r>
              <a:rPr lang="en-US" sz="1500" kern="0" dirty="0">
                <a:latin typeface="Calibri" panose="020F0502020204030204" pitchFamily="34" charset="0"/>
                <a:cs typeface="Calibri" panose="020F0502020204030204" pitchFamily="34" charset="0"/>
                <a:sym typeface="Symbol" charset="2"/>
              </a:rPr>
              <a:t> = </a:t>
            </a:r>
            <a:r>
              <a:rPr lang="en-US" sz="1500" kern="0" dirty="0" err="1">
                <a:latin typeface="Calibri" panose="020F0502020204030204" pitchFamily="34" charset="0"/>
                <a:cs typeface="Calibri" panose="020F0502020204030204" pitchFamily="34" charset="0"/>
                <a:sym typeface="Symbol" charset="2"/>
              </a:rPr>
              <a:t>nextinstr</a:t>
            </a:r>
            <a:r>
              <a:rPr lang="en-US" sz="1500" kern="0" dirty="0">
                <a:latin typeface="Calibri" panose="020F0502020204030204" pitchFamily="34" charset="0"/>
                <a:cs typeface="Calibri" panose="020F0502020204030204" pitchFamily="34" charset="0"/>
                <a:sym typeface="Symbol" charset="2"/>
              </a:rPr>
              <a:t>;}</a:t>
            </a:r>
          </a:p>
        </p:txBody>
      </p:sp>
      <p:sp>
        <p:nvSpPr>
          <p:cNvPr id="7" name="Rectangle 4"/>
          <p:cNvSpPr txBox="1">
            <a:spLocks noChangeArrowheads="1"/>
          </p:cNvSpPr>
          <p:nvPr/>
        </p:nvSpPr>
        <p:spPr bwMode="auto">
          <a:xfrm>
            <a:off x="5274078" y="195486"/>
            <a:ext cx="2484276" cy="2276010"/>
          </a:xfrm>
          <a:prstGeom prst="rect">
            <a:avLst/>
          </a:prstGeom>
          <a:noFill/>
          <a:ln w="9525">
            <a:noFill/>
            <a:miter lim="800000"/>
            <a:headEnd/>
            <a:tailEnd/>
          </a:ln>
          <a:effectLst/>
        </p:spPr>
        <p:txBody>
          <a:bodyPr vert="horz" wrap="square" lIns="68580" tIns="34290" rIns="68580" bIns="3429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Candara"/>
                <a:ea typeface="+mn-ea"/>
                <a:cs typeface="Candara"/>
              </a:defRPr>
            </a:lvl1pPr>
            <a:lvl2pPr marL="742950" indent="-285750" algn="l" rtl="0" fontAlgn="base">
              <a:spcBef>
                <a:spcPct val="20000"/>
              </a:spcBef>
              <a:spcAft>
                <a:spcPct val="0"/>
              </a:spcAft>
              <a:buChar char="–"/>
              <a:defRPr sz="2800">
                <a:solidFill>
                  <a:schemeClr val="tx1"/>
                </a:solidFill>
                <a:latin typeface="Candara"/>
                <a:ea typeface="ＭＳ Ｐゴシック" charset="-128"/>
                <a:cs typeface="Candara"/>
              </a:defRPr>
            </a:lvl2pPr>
            <a:lvl3pPr marL="1143000" indent="-228600" algn="l" rtl="0" fontAlgn="base">
              <a:spcBef>
                <a:spcPct val="20000"/>
              </a:spcBef>
              <a:spcAft>
                <a:spcPct val="0"/>
              </a:spcAft>
              <a:buChar char="•"/>
              <a:defRPr sz="2400">
                <a:solidFill>
                  <a:schemeClr val="tx1"/>
                </a:solidFill>
                <a:latin typeface="Candara"/>
                <a:ea typeface="ＭＳ Ｐゴシック" charset="-128"/>
                <a:cs typeface="Candara"/>
              </a:defRPr>
            </a:lvl3pPr>
            <a:lvl4pPr marL="1600200" indent="-228600" algn="l" rtl="0" fontAlgn="base">
              <a:spcBef>
                <a:spcPct val="20000"/>
              </a:spcBef>
              <a:spcAft>
                <a:spcPct val="0"/>
              </a:spcAft>
              <a:buChar char="–"/>
              <a:defRPr sz="2000">
                <a:solidFill>
                  <a:schemeClr val="tx1"/>
                </a:solidFill>
                <a:latin typeface="Candara"/>
                <a:ea typeface="ＭＳ Ｐゴシック" charset="-128"/>
                <a:cs typeface="Candara"/>
              </a:defRPr>
            </a:lvl4pPr>
            <a:lvl5pPr marL="2057400" indent="-228600" algn="l" rtl="0" fontAlgn="base">
              <a:spcBef>
                <a:spcPct val="20000"/>
              </a:spcBef>
              <a:spcAft>
                <a:spcPct val="0"/>
              </a:spcAft>
              <a:buChar char="»"/>
              <a:defRPr sz="2000">
                <a:solidFill>
                  <a:schemeClr val="tx1"/>
                </a:solidFill>
                <a:latin typeface="Candara"/>
                <a:ea typeface="ＭＳ Ｐゴシック" charset="-128"/>
                <a:cs typeface="Candara"/>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marL="0" indent="0" eaLnBrk="1" hangingPunct="1">
              <a:buNone/>
            </a:pPr>
            <a:r>
              <a:rPr lang="en-US" altLang="en-US" sz="1800" dirty="0">
                <a:latin typeface="Calibri" panose="020F0502020204030204" pitchFamily="34" charset="0"/>
                <a:cs typeface="Calibri" panose="020F0502020204030204" pitchFamily="34" charset="0"/>
              </a:rPr>
              <a:t>If (a &lt; b || </a:t>
            </a:r>
            <a:r>
              <a:rPr lang="en-US" altLang="en-US" sz="1800" dirty="0" err="1">
                <a:latin typeface="Calibri" panose="020F0502020204030204" pitchFamily="34" charset="0"/>
                <a:cs typeface="Calibri" panose="020F0502020204030204" pitchFamily="34" charset="0"/>
              </a:rPr>
              <a:t>i</a:t>
            </a:r>
            <a:r>
              <a:rPr lang="en-US" altLang="en-US" sz="1800" dirty="0">
                <a:latin typeface="Calibri" panose="020F0502020204030204" pitchFamily="34" charset="0"/>
                <a:cs typeface="Calibri" panose="020F0502020204030204" pitchFamily="34" charset="0"/>
              </a:rPr>
              <a:t> &lt; n)  {</a:t>
            </a:r>
            <a:r>
              <a:rPr lang="en-US" altLang="en-US" sz="1800" dirty="0" err="1">
                <a:latin typeface="Calibri" panose="020F0502020204030204" pitchFamily="34" charset="0"/>
                <a:cs typeface="Calibri" panose="020F0502020204030204" pitchFamily="34" charset="0"/>
              </a:rPr>
              <a:t>i</a:t>
            </a:r>
            <a:r>
              <a:rPr lang="en-US" altLang="en-US" sz="1800" dirty="0">
                <a:latin typeface="Calibri" panose="020F0502020204030204" pitchFamily="34" charset="0"/>
                <a:cs typeface="Calibri" panose="020F0502020204030204" pitchFamily="34" charset="0"/>
              </a:rPr>
              <a:t> = i+1;}</a:t>
            </a:r>
          </a:p>
          <a:p>
            <a:pPr eaLnBrk="1" hangingPunct="1"/>
            <a:r>
              <a:rPr lang="en-US" sz="1800" kern="0" dirty="0">
                <a:latin typeface="Calibri" panose="020F0502020204030204" pitchFamily="34" charset="0"/>
                <a:cs typeface="Calibri" panose="020F0502020204030204" pitchFamily="34" charset="0"/>
                <a:sym typeface="Symbol" charset="2"/>
              </a:rPr>
              <a:t>101: …</a:t>
            </a:r>
          </a:p>
          <a:p>
            <a:pPr eaLnBrk="1" hangingPunct="1"/>
            <a:r>
              <a:rPr lang="en-US" sz="1800" kern="0" dirty="0">
                <a:latin typeface="Calibri" panose="020F0502020204030204" pitchFamily="34" charset="0"/>
                <a:cs typeface="Calibri" panose="020F0502020204030204" pitchFamily="34" charset="0"/>
                <a:sym typeface="Symbol" charset="2"/>
              </a:rPr>
              <a:t>102:  if a &lt; b </a:t>
            </a:r>
            <a:r>
              <a:rPr lang="en-US" sz="1800" kern="0" dirty="0" err="1">
                <a:latin typeface="Calibri" panose="020F0502020204030204" pitchFamily="34" charset="0"/>
                <a:cs typeface="Calibri" panose="020F0502020204030204" pitchFamily="34" charset="0"/>
                <a:sym typeface="Symbol" charset="2"/>
              </a:rPr>
              <a:t>goto</a:t>
            </a:r>
            <a:r>
              <a:rPr lang="en-US" sz="1800" kern="0" dirty="0">
                <a:latin typeface="Calibri" panose="020F0502020204030204" pitchFamily="34" charset="0"/>
                <a:cs typeface="Calibri" panose="020F0502020204030204" pitchFamily="34" charset="0"/>
                <a:sym typeface="Symbol" charset="2"/>
              </a:rPr>
              <a:t> –</a:t>
            </a:r>
          </a:p>
          <a:p>
            <a:pPr eaLnBrk="1" hangingPunct="1"/>
            <a:r>
              <a:rPr lang="en-US" sz="1800" kern="0" dirty="0">
                <a:latin typeface="Calibri" panose="020F0502020204030204" pitchFamily="34" charset="0"/>
                <a:cs typeface="Calibri" panose="020F0502020204030204" pitchFamily="34" charset="0"/>
                <a:sym typeface="Symbol" charset="2"/>
              </a:rPr>
              <a:t>103:  </a:t>
            </a:r>
            <a:r>
              <a:rPr lang="en-US" sz="1800" kern="0" dirty="0" err="1">
                <a:latin typeface="Calibri" panose="020F0502020204030204" pitchFamily="34" charset="0"/>
                <a:cs typeface="Calibri" panose="020F0502020204030204" pitchFamily="34" charset="0"/>
                <a:sym typeface="Symbol" charset="2"/>
              </a:rPr>
              <a:t>goto</a:t>
            </a:r>
            <a:r>
              <a:rPr lang="en-US" sz="1800" kern="0" dirty="0">
                <a:latin typeface="Calibri" panose="020F0502020204030204" pitchFamily="34" charset="0"/>
                <a:cs typeface="Calibri" panose="020F0502020204030204" pitchFamily="34" charset="0"/>
                <a:sym typeface="Symbol" charset="2"/>
              </a:rPr>
              <a:t> 104</a:t>
            </a:r>
          </a:p>
          <a:p>
            <a:pPr eaLnBrk="1" hangingPunct="1"/>
            <a:r>
              <a:rPr lang="en-US" sz="1800" kern="0" dirty="0">
                <a:latin typeface="Calibri" panose="020F0502020204030204" pitchFamily="34" charset="0"/>
                <a:cs typeface="Calibri" panose="020F0502020204030204" pitchFamily="34" charset="0"/>
                <a:sym typeface="Symbol" charset="2"/>
              </a:rPr>
              <a:t>104:  if </a:t>
            </a:r>
            <a:r>
              <a:rPr lang="en-US" sz="1800" kern="0" dirty="0" err="1">
                <a:latin typeface="Calibri" panose="020F0502020204030204" pitchFamily="34" charset="0"/>
                <a:cs typeface="Calibri" panose="020F0502020204030204" pitchFamily="34" charset="0"/>
                <a:sym typeface="Symbol" charset="2"/>
              </a:rPr>
              <a:t>i</a:t>
            </a:r>
            <a:r>
              <a:rPr lang="en-US" sz="1800" kern="0" dirty="0">
                <a:latin typeface="Calibri" panose="020F0502020204030204" pitchFamily="34" charset="0"/>
                <a:cs typeface="Calibri" panose="020F0502020204030204" pitchFamily="34" charset="0"/>
                <a:sym typeface="Symbol" charset="2"/>
              </a:rPr>
              <a:t> &lt; n </a:t>
            </a:r>
            <a:r>
              <a:rPr lang="en-US" sz="1800" kern="0" dirty="0" err="1">
                <a:latin typeface="Calibri" panose="020F0502020204030204" pitchFamily="34" charset="0"/>
                <a:cs typeface="Calibri" panose="020F0502020204030204" pitchFamily="34" charset="0"/>
                <a:sym typeface="Symbol" charset="2"/>
              </a:rPr>
              <a:t>goto</a:t>
            </a:r>
            <a:r>
              <a:rPr lang="en-US" sz="1800" kern="0" dirty="0">
                <a:latin typeface="Calibri" panose="020F0502020204030204" pitchFamily="34" charset="0"/>
                <a:cs typeface="Calibri" panose="020F0502020204030204" pitchFamily="34" charset="0"/>
                <a:sym typeface="Symbol" charset="2"/>
              </a:rPr>
              <a:t> –</a:t>
            </a:r>
          </a:p>
          <a:p>
            <a:pPr eaLnBrk="1" hangingPunct="1"/>
            <a:r>
              <a:rPr lang="en-US" sz="1800" kern="0" dirty="0">
                <a:latin typeface="Calibri" panose="020F0502020204030204" pitchFamily="34" charset="0"/>
                <a:cs typeface="Calibri" panose="020F0502020204030204" pitchFamily="34" charset="0"/>
                <a:sym typeface="Symbol" charset="2"/>
              </a:rPr>
              <a:t>105:  </a:t>
            </a:r>
            <a:r>
              <a:rPr lang="en-US" sz="1800" kern="0" dirty="0" err="1">
                <a:latin typeface="Calibri" panose="020F0502020204030204" pitchFamily="34" charset="0"/>
                <a:cs typeface="Calibri" panose="020F0502020204030204" pitchFamily="34" charset="0"/>
                <a:sym typeface="Symbol" charset="2"/>
              </a:rPr>
              <a:t>goto</a:t>
            </a:r>
            <a:r>
              <a:rPr lang="en-US" sz="1800" kern="0" dirty="0">
                <a:latin typeface="Calibri" panose="020F0502020204030204" pitchFamily="34" charset="0"/>
                <a:cs typeface="Calibri" panose="020F0502020204030204" pitchFamily="34" charset="0"/>
                <a:sym typeface="Symbol" charset="2"/>
              </a:rPr>
              <a:t> –</a:t>
            </a:r>
          </a:p>
          <a:p>
            <a:pPr eaLnBrk="1" hangingPunct="1"/>
            <a:r>
              <a:rPr lang="en-US" sz="1800" kern="0" dirty="0">
                <a:latin typeface="Calibri" panose="020F0502020204030204" pitchFamily="34" charset="0"/>
                <a:cs typeface="Calibri" panose="020F0502020204030204" pitchFamily="34" charset="0"/>
                <a:sym typeface="Symbol" charset="2"/>
              </a:rPr>
              <a:t>106:  t1 = 1</a:t>
            </a:r>
          </a:p>
          <a:p>
            <a:pPr eaLnBrk="1" hangingPunct="1"/>
            <a:r>
              <a:rPr lang="en-US" sz="1800" kern="0" dirty="0">
                <a:latin typeface="Calibri" panose="020F0502020204030204" pitchFamily="34" charset="0"/>
                <a:cs typeface="Calibri" panose="020F0502020204030204" pitchFamily="34" charset="0"/>
                <a:sym typeface="Symbol" charset="2"/>
              </a:rPr>
              <a:t>107:  t2 = i+t1</a:t>
            </a:r>
          </a:p>
          <a:p>
            <a:pPr eaLnBrk="1" hangingPunct="1"/>
            <a:r>
              <a:rPr lang="en-US" sz="1800" kern="0" dirty="0">
                <a:latin typeface="Calibri" panose="020F0502020204030204" pitchFamily="34" charset="0"/>
                <a:cs typeface="Calibri" panose="020F0502020204030204" pitchFamily="34" charset="0"/>
                <a:sym typeface="Symbol" charset="2"/>
              </a:rPr>
              <a:t>108:  </a:t>
            </a:r>
            <a:r>
              <a:rPr lang="en-US" sz="1800" kern="0" dirty="0" err="1">
                <a:latin typeface="Calibri" panose="020F0502020204030204" pitchFamily="34" charset="0"/>
                <a:cs typeface="Calibri" panose="020F0502020204030204" pitchFamily="34" charset="0"/>
                <a:sym typeface="Symbol" charset="2"/>
              </a:rPr>
              <a:t>i</a:t>
            </a:r>
            <a:r>
              <a:rPr lang="en-US" sz="1800" kern="0" dirty="0">
                <a:latin typeface="Calibri" panose="020F0502020204030204" pitchFamily="34" charset="0"/>
                <a:cs typeface="Calibri" panose="020F0502020204030204" pitchFamily="34" charset="0"/>
                <a:sym typeface="Symbol" charset="2"/>
              </a:rPr>
              <a:t> = t2</a:t>
            </a:r>
          </a:p>
          <a:p>
            <a:pPr eaLnBrk="1" hangingPunct="1"/>
            <a:r>
              <a:rPr lang="en-US" sz="1800" kern="0" dirty="0">
                <a:latin typeface="Calibri" panose="020F0502020204030204" pitchFamily="34" charset="0"/>
                <a:cs typeface="Calibri" panose="020F0502020204030204" pitchFamily="34" charset="0"/>
                <a:sym typeface="Symbol" charset="2"/>
              </a:rPr>
              <a:t>109: </a:t>
            </a:r>
          </a:p>
        </p:txBody>
      </p:sp>
      <p:sp>
        <p:nvSpPr>
          <p:cNvPr id="11" name="Rectangle 10"/>
          <p:cNvSpPr/>
          <p:nvPr/>
        </p:nvSpPr>
        <p:spPr>
          <a:xfrm>
            <a:off x="4646208" y="3676101"/>
            <a:ext cx="3368358" cy="1107996"/>
          </a:xfrm>
          <a:prstGeom prst="rect">
            <a:avLst/>
          </a:prstGeom>
        </p:spPr>
        <p:txBody>
          <a:bodyPr wrap="none">
            <a:spAutoFit/>
          </a:bodyPr>
          <a:lstStyle/>
          <a:p>
            <a:pPr marL="0" lvl="1"/>
            <a:r>
              <a:rPr lang="en-US" sz="1650" dirty="0" err="1">
                <a:solidFill>
                  <a:schemeClr val="accent2"/>
                </a:solidFill>
                <a:latin typeface="Calibri" panose="020F0502020204030204" pitchFamily="34" charset="0"/>
              </a:rPr>
              <a:t>B.truelist</a:t>
            </a:r>
            <a:r>
              <a:rPr lang="en-US" sz="1650" dirty="0">
                <a:solidFill>
                  <a:schemeClr val="accent2"/>
                </a:solidFill>
                <a:latin typeface="Calibri" panose="020F0502020204030204" pitchFamily="34" charset="0"/>
              </a:rPr>
              <a:t>={102,104}, </a:t>
            </a:r>
            <a:r>
              <a:rPr lang="en-US" sz="1650" dirty="0" err="1">
                <a:solidFill>
                  <a:schemeClr val="accent2"/>
                </a:solidFill>
                <a:latin typeface="Calibri" panose="020F0502020204030204" pitchFamily="34" charset="0"/>
              </a:rPr>
              <a:t>B.falselist</a:t>
            </a:r>
            <a:r>
              <a:rPr lang="en-US" sz="1650" dirty="0">
                <a:solidFill>
                  <a:schemeClr val="accent2"/>
                </a:solidFill>
                <a:latin typeface="Calibri" panose="020F0502020204030204" pitchFamily="34" charset="0"/>
              </a:rPr>
              <a:t>={105}</a:t>
            </a:r>
          </a:p>
          <a:p>
            <a:pPr marL="0" lvl="1"/>
            <a:r>
              <a:rPr lang="en-US" sz="1650" dirty="0" err="1">
                <a:solidFill>
                  <a:schemeClr val="accent2"/>
                </a:solidFill>
                <a:latin typeface="Calibri" panose="020F0502020204030204" pitchFamily="34" charset="0"/>
              </a:rPr>
              <a:t>M.instr</a:t>
            </a:r>
            <a:r>
              <a:rPr lang="en-US" sz="1650" dirty="0">
                <a:solidFill>
                  <a:schemeClr val="accent2"/>
                </a:solidFill>
                <a:latin typeface="Calibri" panose="020F0502020204030204" pitchFamily="34" charset="0"/>
              </a:rPr>
              <a:t> = 106</a:t>
            </a:r>
          </a:p>
          <a:p>
            <a:pPr marL="0" lvl="1"/>
            <a:r>
              <a:rPr lang="en-US" sz="1650" dirty="0" err="1">
                <a:solidFill>
                  <a:schemeClr val="accent2"/>
                </a:solidFill>
                <a:latin typeface="Calibri" panose="020F0502020204030204" pitchFamily="34" charset="0"/>
              </a:rPr>
              <a:t>backpatch</a:t>
            </a:r>
            <a:r>
              <a:rPr lang="en-US" sz="1650" dirty="0">
                <a:solidFill>
                  <a:schemeClr val="accent2"/>
                </a:solidFill>
                <a:latin typeface="Calibri" panose="020F0502020204030204" pitchFamily="34" charset="0"/>
              </a:rPr>
              <a:t>({102,104}, 106)</a:t>
            </a:r>
          </a:p>
          <a:p>
            <a:pPr marL="0" lvl="1"/>
            <a:r>
              <a:rPr lang="en-US" sz="1650" dirty="0" err="1">
                <a:solidFill>
                  <a:schemeClr val="accent2"/>
                </a:solidFill>
                <a:latin typeface="Calibri" panose="020F0502020204030204" pitchFamily="34" charset="0"/>
              </a:rPr>
              <a:t>S.nextlist</a:t>
            </a:r>
            <a:r>
              <a:rPr lang="en-US" sz="1650" dirty="0">
                <a:solidFill>
                  <a:schemeClr val="accent2"/>
                </a:solidFill>
                <a:latin typeface="Calibri" panose="020F0502020204030204" pitchFamily="34" charset="0"/>
              </a:rPr>
              <a:t>={105}</a:t>
            </a:r>
          </a:p>
        </p:txBody>
      </p:sp>
      <p:sp>
        <p:nvSpPr>
          <p:cNvPr id="8" name="Rectangle 7"/>
          <p:cNvSpPr/>
          <p:nvPr/>
        </p:nvSpPr>
        <p:spPr>
          <a:xfrm>
            <a:off x="7422800" y="843558"/>
            <a:ext cx="530915" cy="369332"/>
          </a:xfrm>
          <a:prstGeom prst="rect">
            <a:avLst/>
          </a:prstGeom>
        </p:spPr>
        <p:txBody>
          <a:bodyPr wrap="none">
            <a:spAutoFit/>
          </a:bodyPr>
          <a:lstStyle/>
          <a:p>
            <a:r>
              <a:rPr lang="en-US" sz="1800" dirty="0">
                <a:solidFill>
                  <a:schemeClr val="accent2"/>
                </a:solidFill>
                <a:latin typeface="Calibri" panose="020F0502020204030204" pitchFamily="34" charset="0"/>
              </a:rPr>
              <a:t>106</a:t>
            </a:r>
            <a:endParaRPr lang="en-CA" sz="1800" dirty="0">
              <a:latin typeface="Calibri" panose="020F0502020204030204" pitchFamily="34" charset="0"/>
            </a:endParaRPr>
          </a:p>
        </p:txBody>
      </p:sp>
      <p:sp>
        <p:nvSpPr>
          <p:cNvPr id="9" name="Rectangle 8"/>
          <p:cNvSpPr/>
          <p:nvPr/>
        </p:nvSpPr>
        <p:spPr>
          <a:xfrm>
            <a:off x="7367489" y="1469417"/>
            <a:ext cx="530915" cy="369332"/>
          </a:xfrm>
          <a:prstGeom prst="rect">
            <a:avLst/>
          </a:prstGeom>
        </p:spPr>
        <p:txBody>
          <a:bodyPr wrap="none">
            <a:spAutoFit/>
          </a:bodyPr>
          <a:lstStyle/>
          <a:p>
            <a:r>
              <a:rPr lang="en-US" sz="1800" dirty="0">
                <a:solidFill>
                  <a:schemeClr val="accent2"/>
                </a:solidFill>
                <a:latin typeface="Calibri" panose="020F0502020204030204" pitchFamily="34" charset="0"/>
              </a:rPr>
              <a:t>106</a:t>
            </a:r>
            <a:endParaRPr lang="en-CA" sz="1800" dirty="0">
              <a:latin typeface="Calibri" panose="020F0502020204030204" pitchFamily="34" charset="0"/>
            </a:endParaRPr>
          </a:p>
        </p:txBody>
      </p:sp>
    </p:spTree>
    <p:extLst>
      <p:ext uri="{BB962C8B-B14F-4D97-AF65-F5344CB8AC3E}">
        <p14:creationId xmlns:p14="http://schemas.microsoft.com/office/powerpoint/2010/main" val="2952097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r>
              <a:rPr lang="en-US"/>
              <a:t>Array Elements</a:t>
            </a:r>
          </a:p>
        </p:txBody>
      </p:sp>
      <p:sp>
        <p:nvSpPr>
          <p:cNvPr id="166915" name="Rectangle 3"/>
          <p:cNvSpPr>
            <a:spLocks noGrp="1" noChangeArrowheads="1"/>
          </p:cNvSpPr>
          <p:nvPr>
            <p:ph idx="1"/>
          </p:nvPr>
        </p:nvSpPr>
        <p:spPr/>
        <p:txBody>
          <a:bodyPr/>
          <a:lstStyle/>
          <a:p>
            <a:pPr>
              <a:lnSpc>
                <a:spcPct val="90000"/>
              </a:lnSpc>
            </a:pPr>
            <a:r>
              <a:rPr lang="en-US"/>
              <a:t>Array elements are numbered </a:t>
            </a:r>
            <a:r>
              <a:rPr lang="en-US" i="1"/>
              <a:t>0, ..., n-1</a:t>
            </a:r>
            <a:endParaRPr lang="en-US"/>
          </a:p>
          <a:p>
            <a:pPr>
              <a:lnSpc>
                <a:spcPct val="90000"/>
              </a:lnSpc>
            </a:pPr>
            <a:r>
              <a:rPr lang="en-US"/>
              <a:t>Let </a:t>
            </a:r>
            <a:r>
              <a:rPr lang="en-US" i="1"/>
              <a:t>w</a:t>
            </a:r>
            <a:r>
              <a:rPr lang="en-US"/>
              <a:t> be the width of each array element</a:t>
            </a:r>
          </a:p>
          <a:p>
            <a:pPr>
              <a:lnSpc>
                <a:spcPct val="90000"/>
              </a:lnSpc>
            </a:pPr>
            <a:r>
              <a:rPr lang="en-US"/>
              <a:t>Let </a:t>
            </a:r>
            <a:r>
              <a:rPr lang="en-US" i="1"/>
              <a:t>base</a:t>
            </a:r>
            <a:r>
              <a:rPr lang="en-US"/>
              <a:t> be the address of the storage allocated for the array</a:t>
            </a:r>
          </a:p>
          <a:p>
            <a:pPr>
              <a:lnSpc>
                <a:spcPct val="90000"/>
              </a:lnSpc>
            </a:pPr>
            <a:r>
              <a:rPr lang="en-US"/>
              <a:t>Then the </a:t>
            </a:r>
            <a:r>
              <a:rPr lang="en-US" i="1"/>
              <a:t>i</a:t>
            </a:r>
            <a:r>
              <a:rPr lang="en-US" baseline="30000"/>
              <a:t>th</a:t>
            </a:r>
            <a:r>
              <a:rPr lang="en-US"/>
              <a:t> element </a:t>
            </a:r>
            <a:r>
              <a:rPr lang="en-US" i="1"/>
              <a:t>A[i]</a:t>
            </a:r>
            <a:r>
              <a:rPr lang="en-US"/>
              <a:t> begins in location </a:t>
            </a:r>
            <a:r>
              <a:rPr lang="en-US" i="1"/>
              <a:t>base+i*w</a:t>
            </a:r>
          </a:p>
          <a:p>
            <a:pPr>
              <a:lnSpc>
                <a:spcPct val="90000"/>
              </a:lnSpc>
            </a:pPr>
            <a:r>
              <a:rPr lang="en-US"/>
              <a:t>The element </a:t>
            </a:r>
            <a:r>
              <a:rPr lang="en-US" i="1"/>
              <a:t>A[i][j]</a:t>
            </a:r>
            <a:r>
              <a:rPr lang="en-US"/>
              <a:t> with </a:t>
            </a:r>
            <a:r>
              <a:rPr lang="en-US" i="1"/>
              <a:t>n</a:t>
            </a:r>
            <a:r>
              <a:rPr lang="en-US"/>
              <a:t> elements in the 2nd dimension begins at: </a:t>
            </a:r>
            <a:r>
              <a:rPr lang="en-US" i="1"/>
              <a:t>base+(i*n+j)*w</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69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69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69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69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69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body" sz="half" idx="4294967295"/>
          </p:nvPr>
        </p:nvSpPr>
        <p:spPr>
          <a:xfrm>
            <a:off x="1198880" y="908050"/>
            <a:ext cx="3257550" cy="4000500"/>
          </a:xfrm>
        </p:spPr>
        <p:txBody>
          <a:bodyPr>
            <a:normAutofit lnSpcReduction="10000"/>
          </a:bodyPr>
          <a:lstStyle/>
          <a:p>
            <a:pPr>
              <a:buFontTx/>
              <a:buNone/>
            </a:pPr>
            <a:r>
              <a:rPr lang="en-US" sz="1350" b="1" dirty="0"/>
              <a:t>foo:</a:t>
            </a:r>
          </a:p>
          <a:p>
            <a:pPr>
              <a:buFontTx/>
              <a:buNone/>
            </a:pPr>
            <a:r>
              <a:rPr lang="en-US" sz="1350" b="1" dirty="0"/>
              <a:t>      t0 = 1</a:t>
            </a:r>
          </a:p>
          <a:p>
            <a:pPr>
              <a:buFontTx/>
              <a:buNone/>
            </a:pPr>
            <a:r>
              <a:rPr lang="en-US" sz="1350" b="1" dirty="0"/>
              <a:t>      t1 = 4</a:t>
            </a:r>
          </a:p>
          <a:p>
            <a:pPr>
              <a:buFontTx/>
              <a:buNone/>
            </a:pPr>
            <a:r>
              <a:rPr lang="en-US" sz="1350" b="1" dirty="0"/>
              <a:t>      t2 = t1 * t0</a:t>
            </a:r>
          </a:p>
          <a:p>
            <a:pPr>
              <a:buFontTx/>
              <a:buNone/>
            </a:pPr>
            <a:r>
              <a:rPr lang="en-US" sz="1350" b="1" dirty="0"/>
              <a:t>      </a:t>
            </a:r>
            <a:r>
              <a:rPr lang="en-US" sz="1350" b="1" dirty="0">
                <a:solidFill>
                  <a:srgbClr val="990000"/>
                </a:solidFill>
              </a:rPr>
              <a:t>t3 = </a:t>
            </a:r>
            <a:r>
              <a:rPr lang="en-US" sz="1350" b="1" dirty="0" err="1">
                <a:solidFill>
                  <a:srgbClr val="990000"/>
                </a:solidFill>
              </a:rPr>
              <a:t>arr</a:t>
            </a:r>
            <a:r>
              <a:rPr lang="en-US" sz="1350" b="1" dirty="0">
                <a:solidFill>
                  <a:srgbClr val="990000"/>
                </a:solidFill>
              </a:rPr>
              <a:t> + t2</a:t>
            </a:r>
          </a:p>
          <a:p>
            <a:pPr>
              <a:buFontTx/>
              <a:buNone/>
            </a:pPr>
            <a:r>
              <a:rPr lang="en-US" sz="1350" b="1" dirty="0"/>
              <a:t>      </a:t>
            </a:r>
            <a:r>
              <a:rPr lang="en-US" sz="1350" b="1" dirty="0">
                <a:solidFill>
                  <a:srgbClr val="990000"/>
                </a:solidFill>
              </a:rPr>
              <a:t>t4 = *(t3)</a:t>
            </a:r>
          </a:p>
          <a:p>
            <a:pPr>
              <a:buFontTx/>
              <a:buNone/>
            </a:pPr>
            <a:r>
              <a:rPr lang="en-US" sz="1350" b="1" dirty="0"/>
              <a:t>      t5 = 0</a:t>
            </a:r>
          </a:p>
          <a:p>
            <a:pPr>
              <a:buFontTx/>
              <a:buNone/>
            </a:pPr>
            <a:r>
              <a:rPr lang="en-US" sz="1350" b="1" dirty="0"/>
              <a:t>      t6 = 4</a:t>
            </a:r>
          </a:p>
          <a:p>
            <a:pPr>
              <a:buFontTx/>
              <a:buNone/>
            </a:pPr>
            <a:r>
              <a:rPr lang="en-US" sz="1350" b="1" dirty="0"/>
              <a:t>      t7 = t6 * t5</a:t>
            </a:r>
          </a:p>
          <a:p>
            <a:pPr>
              <a:buFontTx/>
              <a:buNone/>
            </a:pPr>
            <a:r>
              <a:rPr lang="en-US" sz="1350" b="1" dirty="0"/>
              <a:t>      t8 = </a:t>
            </a:r>
            <a:r>
              <a:rPr lang="en-US" sz="1350" b="1" dirty="0" err="1"/>
              <a:t>arr</a:t>
            </a:r>
            <a:r>
              <a:rPr lang="en-US" sz="1350" b="1" dirty="0"/>
              <a:t> + t7</a:t>
            </a:r>
          </a:p>
          <a:p>
            <a:pPr>
              <a:buFontTx/>
              <a:buNone/>
            </a:pPr>
            <a:r>
              <a:rPr lang="en-US" sz="1350" b="1" dirty="0"/>
              <a:t>      t9 = *(t8)</a:t>
            </a:r>
          </a:p>
          <a:p>
            <a:pPr>
              <a:buFontTx/>
              <a:buNone/>
            </a:pPr>
            <a:r>
              <a:rPr lang="en-US" sz="1350" b="1" dirty="0"/>
              <a:t>      t10 = 2</a:t>
            </a:r>
          </a:p>
          <a:p>
            <a:pPr>
              <a:buFontTx/>
              <a:buNone/>
            </a:pPr>
            <a:r>
              <a:rPr lang="en-US" sz="1350" b="1" dirty="0"/>
              <a:t>      t11 = t9 * t10</a:t>
            </a:r>
          </a:p>
          <a:p>
            <a:pPr>
              <a:buFontTx/>
              <a:buNone/>
            </a:pPr>
            <a:r>
              <a:rPr lang="en-US" sz="1350" b="1" dirty="0"/>
              <a:t>      </a:t>
            </a:r>
            <a:r>
              <a:rPr lang="en-US" sz="1350" b="1" dirty="0">
                <a:solidFill>
                  <a:srgbClr val="990000"/>
                </a:solidFill>
              </a:rPr>
              <a:t>t4 = t11</a:t>
            </a:r>
            <a:endParaRPr lang="en-US" sz="1350" b="1" dirty="0"/>
          </a:p>
        </p:txBody>
      </p:sp>
      <p:sp>
        <p:nvSpPr>
          <p:cNvPr id="160771" name="Rectangle 3"/>
          <p:cNvSpPr>
            <a:spLocks noGrp="1" noChangeArrowheads="1"/>
          </p:cNvSpPr>
          <p:nvPr>
            <p:ph type="body" sz="half" idx="4294967295"/>
          </p:nvPr>
        </p:nvSpPr>
        <p:spPr>
          <a:xfrm>
            <a:off x="5368290" y="1080770"/>
            <a:ext cx="2800350" cy="3714750"/>
          </a:xfrm>
        </p:spPr>
        <p:txBody>
          <a:bodyPr>
            <a:normAutofit lnSpcReduction="10000"/>
          </a:bodyPr>
          <a:lstStyle/>
          <a:p>
            <a:pPr>
              <a:buFontTx/>
              <a:buNone/>
            </a:pPr>
            <a:r>
              <a:rPr lang="en-US" sz="1350" b="1" dirty="0"/>
              <a:t>foo:</a:t>
            </a:r>
          </a:p>
          <a:p>
            <a:pPr>
              <a:buFontTx/>
              <a:buNone/>
            </a:pPr>
            <a:r>
              <a:rPr lang="en-US" sz="1350" b="1" dirty="0"/>
              <a:t>      t0 = 1</a:t>
            </a:r>
          </a:p>
          <a:p>
            <a:pPr>
              <a:buFontTx/>
              <a:buNone/>
            </a:pPr>
            <a:r>
              <a:rPr lang="en-US" sz="1350" b="1" dirty="0"/>
              <a:t>      t1 = 4</a:t>
            </a:r>
          </a:p>
          <a:p>
            <a:pPr>
              <a:buFontTx/>
              <a:buNone/>
            </a:pPr>
            <a:r>
              <a:rPr lang="en-US" sz="1350" b="1" dirty="0"/>
              <a:t>      t2 = t1 * t0</a:t>
            </a:r>
          </a:p>
          <a:p>
            <a:pPr>
              <a:buFontTx/>
              <a:buNone/>
            </a:pPr>
            <a:r>
              <a:rPr lang="en-US" sz="1350" b="1" dirty="0"/>
              <a:t>      </a:t>
            </a:r>
            <a:r>
              <a:rPr lang="en-US" sz="1350" b="1" dirty="0">
                <a:solidFill>
                  <a:srgbClr val="990000"/>
                </a:solidFill>
              </a:rPr>
              <a:t>t3 = </a:t>
            </a:r>
            <a:r>
              <a:rPr lang="en-US" sz="1350" b="1" dirty="0" err="1">
                <a:solidFill>
                  <a:srgbClr val="990000"/>
                </a:solidFill>
              </a:rPr>
              <a:t>arr</a:t>
            </a:r>
            <a:r>
              <a:rPr lang="en-US" sz="1350" b="1" dirty="0">
                <a:solidFill>
                  <a:srgbClr val="990000"/>
                </a:solidFill>
              </a:rPr>
              <a:t> + t2</a:t>
            </a:r>
          </a:p>
          <a:p>
            <a:pPr>
              <a:buFontTx/>
              <a:buNone/>
            </a:pPr>
            <a:r>
              <a:rPr lang="en-US" sz="1350" b="1" dirty="0"/>
              <a:t>      t4 = 0</a:t>
            </a:r>
          </a:p>
          <a:p>
            <a:pPr>
              <a:buFontTx/>
              <a:buNone/>
            </a:pPr>
            <a:r>
              <a:rPr lang="en-US" sz="1350" b="1" dirty="0"/>
              <a:t>      t5 = 4</a:t>
            </a:r>
          </a:p>
          <a:p>
            <a:pPr>
              <a:buFontTx/>
              <a:buNone/>
            </a:pPr>
            <a:r>
              <a:rPr lang="en-US" sz="1350" b="1" dirty="0"/>
              <a:t>      t6 = t5 * t4</a:t>
            </a:r>
          </a:p>
          <a:p>
            <a:pPr>
              <a:buFontTx/>
              <a:buNone/>
            </a:pPr>
            <a:r>
              <a:rPr lang="en-US" sz="1350" b="1" dirty="0"/>
              <a:t>      t7 = </a:t>
            </a:r>
            <a:r>
              <a:rPr lang="en-US" sz="1350" b="1" dirty="0" err="1"/>
              <a:t>arr</a:t>
            </a:r>
            <a:r>
              <a:rPr lang="en-US" sz="1350" b="1" dirty="0"/>
              <a:t> + t6</a:t>
            </a:r>
          </a:p>
          <a:p>
            <a:pPr>
              <a:buFontTx/>
              <a:buNone/>
            </a:pPr>
            <a:r>
              <a:rPr lang="en-US" sz="1350" b="1" dirty="0"/>
              <a:t>      t8 = *(t7)</a:t>
            </a:r>
          </a:p>
          <a:p>
            <a:pPr>
              <a:buFontTx/>
              <a:buNone/>
            </a:pPr>
            <a:r>
              <a:rPr lang="en-US" sz="1350" b="1" dirty="0"/>
              <a:t>      t9 = 2</a:t>
            </a:r>
          </a:p>
          <a:p>
            <a:pPr>
              <a:buFontTx/>
              <a:buNone/>
            </a:pPr>
            <a:r>
              <a:rPr lang="en-US" sz="1350" b="1" dirty="0"/>
              <a:t>      t10 = t8 * t9</a:t>
            </a:r>
          </a:p>
          <a:p>
            <a:pPr>
              <a:buFontTx/>
              <a:buNone/>
            </a:pPr>
            <a:r>
              <a:rPr lang="en-US" sz="1350" b="1" dirty="0"/>
              <a:t>      </a:t>
            </a:r>
            <a:r>
              <a:rPr lang="en-US" sz="1350" b="1" dirty="0">
                <a:solidFill>
                  <a:srgbClr val="990000"/>
                </a:solidFill>
              </a:rPr>
              <a:t>*(t3) = t10</a:t>
            </a:r>
            <a:endParaRPr lang="en-US" sz="1350" b="1" dirty="0"/>
          </a:p>
        </p:txBody>
      </p:sp>
      <p:sp>
        <p:nvSpPr>
          <p:cNvPr id="160772" name="Text Box 4"/>
          <p:cNvSpPr txBox="1">
            <a:spLocks noChangeArrowheads="1"/>
          </p:cNvSpPr>
          <p:nvPr/>
        </p:nvSpPr>
        <p:spPr bwMode="auto">
          <a:xfrm>
            <a:off x="2686050" y="171450"/>
            <a:ext cx="3541354" cy="553998"/>
          </a:xfrm>
          <a:prstGeom prst="rect">
            <a:avLst/>
          </a:prstGeom>
          <a:solidFill>
            <a:srgbClr val="DDDDDD"/>
          </a:solidFill>
          <a:ln w="19050">
            <a:solidFill>
              <a:schemeClr val="tx1"/>
            </a:solidFill>
            <a:miter lim="800000"/>
            <a:headEnd/>
            <a:tailEnd/>
          </a:ln>
          <a:effectLst/>
        </p:spPr>
        <p:txBody>
          <a:bodyPr wrap="none">
            <a:prstTxWarp prst="textNoShape">
              <a:avLst/>
            </a:prstTxWarp>
            <a:spAutoFit/>
          </a:bodyPr>
          <a:lstStyle/>
          <a:p>
            <a:pPr eaLnBrk="1" hangingPunct="1"/>
            <a:r>
              <a:rPr lang="en-US" sz="1500" dirty="0">
                <a:latin typeface="Consolas" panose="020B0609020204030204" pitchFamily="49" charset="0"/>
              </a:rPr>
              <a:t>void foo(int[] </a:t>
            </a:r>
            <a:r>
              <a:rPr lang="en-US" sz="1500" dirty="0" err="1">
                <a:latin typeface="Consolas" panose="020B0609020204030204" pitchFamily="49" charset="0"/>
              </a:rPr>
              <a:t>arr</a:t>
            </a:r>
            <a:r>
              <a:rPr lang="en-US" sz="1500" dirty="0">
                <a:latin typeface="Consolas" panose="020B0609020204030204" pitchFamily="49" charset="0"/>
              </a:rPr>
              <a:t>)</a:t>
            </a:r>
            <a:br>
              <a:rPr lang="en-US" sz="1500" dirty="0">
                <a:latin typeface="Consolas" panose="020B0609020204030204" pitchFamily="49" charset="0"/>
              </a:rPr>
            </a:br>
            <a:r>
              <a:rPr lang="en-US" sz="1500" dirty="0">
                <a:latin typeface="Consolas" panose="020B0609020204030204" pitchFamily="49" charset="0"/>
              </a:rPr>
              <a:t>	{ </a:t>
            </a:r>
            <a:r>
              <a:rPr lang="en-US" sz="1500" dirty="0" err="1">
                <a:latin typeface="Consolas" panose="020B0609020204030204" pitchFamily="49" charset="0"/>
              </a:rPr>
              <a:t>arr</a:t>
            </a:r>
            <a:r>
              <a:rPr lang="en-US" sz="1500" dirty="0">
                <a:latin typeface="Consolas" panose="020B0609020204030204" pitchFamily="49" charset="0"/>
              </a:rPr>
              <a:t>[1] = </a:t>
            </a:r>
            <a:r>
              <a:rPr lang="en-US" sz="1500" dirty="0" err="1">
                <a:latin typeface="Consolas" panose="020B0609020204030204" pitchFamily="49" charset="0"/>
              </a:rPr>
              <a:t>arr</a:t>
            </a:r>
            <a:r>
              <a:rPr lang="en-US" sz="1500" dirty="0">
                <a:latin typeface="Consolas" panose="020B0609020204030204" pitchFamily="49" charset="0"/>
              </a:rPr>
              <a:t>[0] * 2 }</a:t>
            </a:r>
          </a:p>
        </p:txBody>
      </p:sp>
      <p:sp>
        <p:nvSpPr>
          <p:cNvPr id="160773" name="Text Box 5"/>
          <p:cNvSpPr txBox="1">
            <a:spLocks noChangeArrowheads="1"/>
          </p:cNvSpPr>
          <p:nvPr/>
        </p:nvSpPr>
        <p:spPr bwMode="auto">
          <a:xfrm>
            <a:off x="6838950" y="3325575"/>
            <a:ext cx="877356" cy="369332"/>
          </a:xfrm>
          <a:prstGeom prst="rect">
            <a:avLst/>
          </a:prstGeom>
          <a:noFill/>
          <a:ln w="19050">
            <a:solidFill>
              <a:srgbClr val="00FF00"/>
            </a:solidFill>
            <a:miter lim="800000"/>
            <a:headEnd/>
            <a:tailEnd/>
          </a:ln>
          <a:effectLst/>
        </p:spPr>
        <p:txBody>
          <a:bodyPr wrap="none">
            <a:prstTxWarp prst="textNoShape">
              <a:avLst/>
            </a:prstTxWarp>
            <a:spAutoFit/>
          </a:bodyPr>
          <a:lstStyle/>
          <a:p>
            <a:pPr eaLnBrk="1" hangingPunct="1"/>
            <a:r>
              <a:rPr lang="en-US" sz="1800" dirty="0">
                <a:solidFill>
                  <a:srgbClr val="00FF00"/>
                </a:solidFill>
                <a:latin typeface="Calibri" panose="020F0502020204030204" pitchFamily="34" charset="0"/>
              </a:rPr>
              <a:t>Correct</a:t>
            </a:r>
          </a:p>
        </p:txBody>
      </p:sp>
      <p:sp>
        <p:nvSpPr>
          <p:cNvPr id="160774" name="Text Box 6"/>
          <p:cNvSpPr txBox="1">
            <a:spLocks noChangeArrowheads="1"/>
          </p:cNvSpPr>
          <p:nvPr/>
        </p:nvSpPr>
        <p:spPr bwMode="auto">
          <a:xfrm>
            <a:off x="2752090" y="3240485"/>
            <a:ext cx="812210" cy="369332"/>
          </a:xfrm>
          <a:prstGeom prst="rect">
            <a:avLst/>
          </a:prstGeom>
          <a:noFill/>
          <a:ln w="19050">
            <a:solidFill>
              <a:srgbClr val="FF0000"/>
            </a:solidFill>
            <a:miter lim="800000"/>
            <a:headEnd/>
            <a:tailEnd/>
          </a:ln>
          <a:effectLst/>
        </p:spPr>
        <p:txBody>
          <a:bodyPr wrap="none">
            <a:prstTxWarp prst="textNoShape">
              <a:avLst/>
            </a:prstTxWarp>
            <a:spAutoFit/>
          </a:bodyPr>
          <a:lstStyle/>
          <a:p>
            <a:pPr eaLnBrk="1" hangingPunct="1"/>
            <a:r>
              <a:rPr lang="en-US" sz="1800" dirty="0">
                <a:solidFill>
                  <a:srgbClr val="FF0000"/>
                </a:solidFill>
                <a:latin typeface="Calibri" panose="020F0502020204030204" pitchFamily="34" charset="0"/>
              </a:rPr>
              <a:t>Wrong</a:t>
            </a:r>
          </a:p>
        </p:txBody>
      </p:sp>
      <p:sp>
        <p:nvSpPr>
          <p:cNvPr id="160775" name="Text Box 7"/>
          <p:cNvSpPr txBox="1">
            <a:spLocks noChangeArrowheads="1"/>
          </p:cNvSpPr>
          <p:nvPr/>
        </p:nvSpPr>
        <p:spPr bwMode="auto">
          <a:xfrm>
            <a:off x="3506470" y="977900"/>
            <a:ext cx="1600200" cy="830997"/>
          </a:xfrm>
          <a:prstGeom prst="rect">
            <a:avLst/>
          </a:prstGeom>
          <a:solidFill>
            <a:srgbClr val="DDDDDD"/>
          </a:solidFill>
          <a:ln w="19050">
            <a:solidFill>
              <a:schemeClr val="tx1"/>
            </a:solidFill>
            <a:miter lim="800000"/>
            <a:headEnd/>
            <a:tailEnd/>
          </a:ln>
          <a:effectLst/>
        </p:spPr>
        <p:txBody>
          <a:bodyPr>
            <a:prstTxWarp prst="textNoShape">
              <a:avLst/>
            </a:prstTxWarp>
            <a:spAutoFit/>
          </a:bodyPr>
          <a:lstStyle/>
          <a:p>
            <a:pPr eaLnBrk="1" hangingPunct="1"/>
            <a:r>
              <a:rPr lang="en-US" dirty="0">
                <a:latin typeface="Calibri" panose="020F0502020204030204" pitchFamily="34" charset="0"/>
              </a:rPr>
              <a:t>Array References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077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07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3" grpId="0" animBg="1"/>
      <p:bldP spid="16077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3"/>
          <p:cNvSpPr>
            <a:spLocks noGrp="1" noChangeArrowheads="1"/>
          </p:cNvSpPr>
          <p:nvPr>
            <p:ph type="body" sz="half" idx="4294967295"/>
          </p:nvPr>
        </p:nvSpPr>
        <p:spPr>
          <a:xfrm>
            <a:off x="528320" y="762000"/>
            <a:ext cx="2857500" cy="3086100"/>
          </a:xfrm>
        </p:spPr>
        <p:txBody>
          <a:bodyPr>
            <a:normAutofit fontScale="92500" lnSpcReduction="10000"/>
          </a:bodyPr>
          <a:lstStyle/>
          <a:p>
            <a:pPr>
              <a:lnSpc>
                <a:spcPct val="90000"/>
              </a:lnSpc>
              <a:buFontTx/>
              <a:buNone/>
            </a:pPr>
            <a:r>
              <a:rPr lang="en-US" sz="1800" dirty="0" err="1"/>
              <a:t>int</a:t>
            </a:r>
            <a:r>
              <a:rPr lang="en-US" sz="1800" dirty="0"/>
              <a:t> factorial(</a:t>
            </a:r>
            <a:r>
              <a:rPr lang="en-US" sz="1800" dirty="0" err="1"/>
              <a:t>int</a:t>
            </a:r>
            <a:r>
              <a:rPr lang="en-US" sz="1800" dirty="0"/>
              <a:t> n)</a:t>
            </a:r>
          </a:p>
          <a:p>
            <a:pPr>
              <a:lnSpc>
                <a:spcPct val="90000"/>
              </a:lnSpc>
              <a:buFontTx/>
              <a:buNone/>
            </a:pPr>
            <a:r>
              <a:rPr lang="en-US" sz="1800" dirty="0"/>
              <a:t>{</a:t>
            </a:r>
          </a:p>
          <a:p>
            <a:pPr>
              <a:lnSpc>
                <a:spcPct val="90000"/>
              </a:lnSpc>
              <a:buFontTx/>
              <a:buNone/>
            </a:pPr>
            <a:r>
              <a:rPr lang="en-US" sz="1800" dirty="0"/>
              <a:t>  </a:t>
            </a:r>
            <a:r>
              <a:rPr lang="en-US" sz="1800" dirty="0">
                <a:solidFill>
                  <a:srgbClr val="990000"/>
                </a:solidFill>
              </a:rPr>
              <a:t>if (n &lt;=1 )</a:t>
            </a:r>
            <a:r>
              <a:rPr lang="en-US" sz="1800" dirty="0"/>
              <a:t> return 1;</a:t>
            </a:r>
          </a:p>
          <a:p>
            <a:pPr>
              <a:lnSpc>
                <a:spcPct val="90000"/>
              </a:lnSpc>
              <a:buFontTx/>
              <a:buNone/>
            </a:pPr>
            <a:r>
              <a:rPr lang="en-US" sz="1800" dirty="0"/>
              <a:t>  return n*factorial(n-1);</a:t>
            </a:r>
          </a:p>
          <a:p>
            <a:pPr>
              <a:lnSpc>
                <a:spcPct val="90000"/>
              </a:lnSpc>
              <a:buFontTx/>
              <a:buNone/>
            </a:pPr>
            <a:r>
              <a:rPr lang="en-US" sz="1800" dirty="0"/>
              <a:t>}</a:t>
            </a:r>
          </a:p>
          <a:p>
            <a:pPr>
              <a:lnSpc>
                <a:spcPct val="90000"/>
              </a:lnSpc>
              <a:buFontTx/>
              <a:buNone/>
            </a:pPr>
            <a:endParaRPr lang="en-US" sz="1800" dirty="0"/>
          </a:p>
          <a:p>
            <a:pPr>
              <a:lnSpc>
                <a:spcPct val="90000"/>
              </a:lnSpc>
              <a:buFontTx/>
              <a:buNone/>
            </a:pPr>
            <a:r>
              <a:rPr lang="en-US" sz="1800" dirty="0"/>
              <a:t>void main()</a:t>
            </a:r>
          </a:p>
          <a:p>
            <a:pPr>
              <a:lnSpc>
                <a:spcPct val="90000"/>
              </a:lnSpc>
              <a:buFontTx/>
              <a:buNone/>
            </a:pPr>
            <a:r>
              <a:rPr lang="en-US" sz="1800" dirty="0"/>
              <a:t>{</a:t>
            </a:r>
          </a:p>
          <a:p>
            <a:pPr>
              <a:lnSpc>
                <a:spcPct val="90000"/>
              </a:lnSpc>
              <a:buFontTx/>
              <a:buNone/>
            </a:pPr>
            <a:r>
              <a:rPr lang="en-US" sz="1800" dirty="0"/>
              <a:t>    print(factorial(6));</a:t>
            </a:r>
          </a:p>
          <a:p>
            <a:pPr>
              <a:lnSpc>
                <a:spcPct val="90000"/>
              </a:lnSpc>
              <a:buFontTx/>
              <a:buNone/>
            </a:pPr>
            <a:r>
              <a:rPr lang="en-US" sz="1800" dirty="0"/>
              <a:t>}</a:t>
            </a:r>
            <a:endParaRPr lang="en-US" sz="1500" dirty="0"/>
          </a:p>
        </p:txBody>
      </p:sp>
      <p:sp>
        <p:nvSpPr>
          <p:cNvPr id="109572" name="Rectangle 4"/>
          <p:cNvSpPr>
            <a:spLocks noGrp="1" noChangeArrowheads="1"/>
          </p:cNvSpPr>
          <p:nvPr>
            <p:ph type="body" sz="half" idx="4294967295"/>
          </p:nvPr>
        </p:nvSpPr>
        <p:spPr>
          <a:xfrm>
            <a:off x="4324350" y="407670"/>
            <a:ext cx="3143250" cy="4286250"/>
          </a:xfrm>
        </p:spPr>
        <p:txBody>
          <a:bodyPr>
            <a:normAutofit lnSpcReduction="10000"/>
          </a:bodyPr>
          <a:lstStyle/>
          <a:p>
            <a:pPr>
              <a:buFontTx/>
              <a:buNone/>
            </a:pPr>
            <a:r>
              <a:rPr lang="en-US" sz="1500" b="1" dirty="0"/>
              <a:t>factorial:</a:t>
            </a:r>
          </a:p>
          <a:p>
            <a:pPr>
              <a:buFontTx/>
              <a:buNone/>
            </a:pPr>
            <a:r>
              <a:rPr lang="en-US" sz="1500" b="1" dirty="0">
                <a:solidFill>
                  <a:srgbClr val="990000"/>
                </a:solidFill>
              </a:rPr>
              <a:t>        t0 = 1</a:t>
            </a:r>
          </a:p>
          <a:p>
            <a:pPr>
              <a:buFontTx/>
              <a:buNone/>
            </a:pPr>
            <a:r>
              <a:rPr lang="en-US" sz="1500" b="1" dirty="0">
                <a:solidFill>
                  <a:srgbClr val="990000"/>
                </a:solidFill>
              </a:rPr>
              <a:t>        t1 = n </a:t>
            </a:r>
            <a:r>
              <a:rPr lang="en-US" sz="1500" b="1" dirty="0" err="1">
                <a:solidFill>
                  <a:srgbClr val="990000"/>
                </a:solidFill>
              </a:rPr>
              <a:t>lt</a:t>
            </a:r>
            <a:r>
              <a:rPr lang="en-US" sz="1500" b="1" dirty="0">
                <a:solidFill>
                  <a:srgbClr val="990000"/>
                </a:solidFill>
              </a:rPr>
              <a:t> t0</a:t>
            </a:r>
          </a:p>
          <a:p>
            <a:pPr>
              <a:buFontTx/>
              <a:buNone/>
            </a:pPr>
            <a:r>
              <a:rPr lang="en-US" sz="1500" b="1" dirty="0">
                <a:solidFill>
                  <a:srgbClr val="990000"/>
                </a:solidFill>
              </a:rPr>
              <a:t>        t2 = n </a:t>
            </a:r>
            <a:r>
              <a:rPr lang="en-US" sz="1500" b="1" dirty="0" err="1">
                <a:solidFill>
                  <a:srgbClr val="990000"/>
                </a:solidFill>
              </a:rPr>
              <a:t>eq</a:t>
            </a:r>
            <a:r>
              <a:rPr lang="en-US" sz="1500" b="1" dirty="0">
                <a:solidFill>
                  <a:srgbClr val="990000"/>
                </a:solidFill>
              </a:rPr>
              <a:t> t0</a:t>
            </a:r>
          </a:p>
          <a:p>
            <a:pPr>
              <a:buFontTx/>
              <a:buNone/>
            </a:pPr>
            <a:r>
              <a:rPr lang="en-US" sz="1500" b="1" dirty="0">
                <a:solidFill>
                  <a:srgbClr val="990000"/>
                </a:solidFill>
              </a:rPr>
              <a:t>        t3 = t1 or t2</a:t>
            </a:r>
          </a:p>
          <a:p>
            <a:pPr>
              <a:buFontTx/>
              <a:buNone/>
            </a:pPr>
            <a:r>
              <a:rPr lang="en-US" sz="1500" b="1" dirty="0">
                <a:solidFill>
                  <a:srgbClr val="990000"/>
                </a:solidFill>
              </a:rPr>
              <a:t>        </a:t>
            </a:r>
            <a:r>
              <a:rPr lang="en-US" sz="1500" b="1" dirty="0" err="1">
                <a:solidFill>
                  <a:srgbClr val="990000"/>
                </a:solidFill>
              </a:rPr>
              <a:t>ifFalse</a:t>
            </a:r>
            <a:r>
              <a:rPr lang="en-US" sz="1500" b="1" dirty="0">
                <a:solidFill>
                  <a:srgbClr val="990000"/>
                </a:solidFill>
              </a:rPr>
              <a:t> t3</a:t>
            </a:r>
            <a:r>
              <a:rPr lang="en-US" sz="1500" b="1" dirty="0"/>
              <a:t> </a:t>
            </a:r>
            <a:r>
              <a:rPr lang="en-US" sz="1500" b="1" dirty="0" err="1"/>
              <a:t>goto</a:t>
            </a:r>
            <a:r>
              <a:rPr lang="en-US" sz="1500" b="1" dirty="0"/>
              <a:t> L0</a:t>
            </a:r>
          </a:p>
          <a:p>
            <a:pPr>
              <a:buFontTx/>
              <a:buNone/>
            </a:pPr>
            <a:r>
              <a:rPr lang="en-US" sz="1500" b="1" dirty="0"/>
              <a:t>        t4 = 1</a:t>
            </a:r>
          </a:p>
          <a:p>
            <a:pPr>
              <a:buFontTx/>
              <a:buNone/>
            </a:pPr>
            <a:r>
              <a:rPr lang="en-US" sz="1500" b="1" dirty="0"/>
              <a:t>        return t4</a:t>
            </a:r>
          </a:p>
          <a:p>
            <a:pPr>
              <a:buFontTx/>
              <a:buNone/>
            </a:pPr>
            <a:r>
              <a:rPr lang="en-US" sz="1500" b="1" dirty="0"/>
              <a:t>L0:</a:t>
            </a:r>
          </a:p>
          <a:p>
            <a:pPr>
              <a:buFontTx/>
              <a:buNone/>
            </a:pPr>
            <a:r>
              <a:rPr lang="en-US" sz="1500" b="1" dirty="0"/>
              <a:t>        t5 = 1</a:t>
            </a:r>
          </a:p>
          <a:p>
            <a:pPr>
              <a:buFontTx/>
              <a:buNone/>
            </a:pPr>
            <a:r>
              <a:rPr lang="en-US" sz="1500" b="1" dirty="0"/>
              <a:t>        t6 = n - t5</a:t>
            </a:r>
          </a:p>
          <a:p>
            <a:pPr>
              <a:buFontTx/>
              <a:buNone/>
            </a:pPr>
            <a:r>
              <a:rPr lang="en-US" sz="1500" b="1" dirty="0"/>
              <a:t>        </a:t>
            </a:r>
            <a:r>
              <a:rPr lang="en-US" sz="1500" b="1" dirty="0" err="1"/>
              <a:t>param</a:t>
            </a:r>
            <a:r>
              <a:rPr lang="en-US" sz="1500" b="1" dirty="0"/>
              <a:t> t6</a:t>
            </a:r>
          </a:p>
          <a:p>
            <a:pPr>
              <a:buFontTx/>
              <a:buNone/>
            </a:pPr>
            <a:r>
              <a:rPr lang="en-US" sz="1500" b="1" dirty="0"/>
              <a:t>        t7 = call factorial, 1</a:t>
            </a:r>
          </a:p>
          <a:p>
            <a:pPr>
              <a:buFontTx/>
              <a:buNone/>
            </a:pPr>
            <a:r>
              <a:rPr lang="en-US" sz="1500" b="1" dirty="0"/>
              <a:t>        t8 = n * t7</a:t>
            </a:r>
          </a:p>
          <a:p>
            <a:pPr>
              <a:buFontTx/>
              <a:buNone/>
            </a:pPr>
            <a:r>
              <a:rPr lang="en-US" sz="1500" b="1" dirty="0"/>
              <a:t>        return t8</a:t>
            </a:r>
          </a:p>
        </p:txBody>
      </p:sp>
      <p:sp>
        <p:nvSpPr>
          <p:cNvPr id="109574" name="AutoShape 6"/>
          <p:cNvSpPr>
            <a:spLocks noChangeArrowheads="1"/>
          </p:cNvSpPr>
          <p:nvPr/>
        </p:nvSpPr>
        <p:spPr bwMode="auto">
          <a:xfrm>
            <a:off x="5933440" y="1019810"/>
            <a:ext cx="1314450" cy="342900"/>
          </a:xfrm>
          <a:prstGeom prst="wedgeRectCallout">
            <a:avLst>
              <a:gd name="adj1" fmla="val -60417"/>
              <a:gd name="adj2" fmla="val 130208"/>
            </a:avLst>
          </a:prstGeom>
          <a:solidFill>
            <a:srgbClr val="FFFFFF"/>
          </a:solidFill>
          <a:ln w="9525">
            <a:solidFill>
              <a:srgbClr val="000000"/>
            </a:solidFill>
            <a:miter lim="800000"/>
            <a:headEnd/>
            <a:tailEnd/>
          </a:ln>
        </p:spPr>
        <p:txBody>
          <a:bodyPr>
            <a:prstTxWarp prst="textNoShape">
              <a:avLst/>
            </a:prstTxWarp>
          </a:bodyPr>
          <a:lstStyle/>
          <a:p>
            <a:r>
              <a:rPr lang="en-US" sz="1800" dirty="0">
                <a:solidFill>
                  <a:srgbClr val="804000"/>
                </a:solidFill>
                <a:latin typeface="Calibri" panose="020F0502020204030204" pitchFamily="34" charset="0"/>
                <a:ea typeface="ＭＳ Ｐゴシック" charset="-128"/>
                <a:cs typeface="ＭＳ Ｐゴシック" charset="-128"/>
              </a:rPr>
              <a:t>t3 = n &lt;= 1</a:t>
            </a:r>
          </a:p>
        </p:txBody>
      </p:sp>
    </p:spTree>
    <p:extLst>
      <p:ext uri="{BB962C8B-B14F-4D97-AF65-F5344CB8AC3E}">
        <p14:creationId xmlns:p14="http://schemas.microsoft.com/office/powerpoint/2010/main" val="17968967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r>
              <a:rPr lang="en-US" dirty="0"/>
              <a:t>Implementing IR</a:t>
            </a:r>
          </a:p>
        </p:txBody>
      </p:sp>
      <p:graphicFrame>
        <p:nvGraphicFramePr>
          <p:cNvPr id="3" name="Content Placeholder 2"/>
          <p:cNvGraphicFramePr>
            <a:graphicFrameLocks noGrp="1"/>
          </p:cNvGraphicFramePr>
          <p:nvPr>
            <p:ph sz="half" idx="1"/>
            <p:extLst>
              <p:ext uri="{D42A27DB-BD31-4B8C-83A1-F6EECF244321}">
                <p14:modId xmlns:p14="http://schemas.microsoft.com/office/powerpoint/2010/main" val="3193802419"/>
              </p:ext>
            </p:extLst>
          </p:nvPr>
        </p:nvGraphicFramePr>
        <p:xfrm>
          <a:off x="4360794" y="1920984"/>
          <a:ext cx="2857500" cy="1668780"/>
        </p:xfrm>
        <a:graphic>
          <a:graphicData uri="http://schemas.openxmlformats.org/drawingml/2006/table">
            <a:tbl>
              <a:tblPr firstRow="1" bandRow="1">
                <a:tableStyleId>{5940675A-B579-460E-94D1-54222C63F5DA}</a:tableStyleId>
              </a:tblPr>
              <a:tblGrid>
                <a:gridCol w="714375">
                  <a:extLst>
                    <a:ext uri="{9D8B030D-6E8A-4147-A177-3AD203B41FA5}">
                      <a16:colId xmlns:a16="http://schemas.microsoft.com/office/drawing/2014/main" val="20000"/>
                    </a:ext>
                  </a:extLst>
                </a:gridCol>
                <a:gridCol w="714375">
                  <a:extLst>
                    <a:ext uri="{9D8B030D-6E8A-4147-A177-3AD203B41FA5}">
                      <a16:colId xmlns:a16="http://schemas.microsoft.com/office/drawing/2014/main" val="20001"/>
                    </a:ext>
                  </a:extLst>
                </a:gridCol>
                <a:gridCol w="714375">
                  <a:extLst>
                    <a:ext uri="{9D8B030D-6E8A-4147-A177-3AD203B41FA5}">
                      <a16:colId xmlns:a16="http://schemas.microsoft.com/office/drawing/2014/main" val="20002"/>
                    </a:ext>
                  </a:extLst>
                </a:gridCol>
                <a:gridCol w="714375">
                  <a:extLst>
                    <a:ext uri="{9D8B030D-6E8A-4147-A177-3AD203B41FA5}">
                      <a16:colId xmlns:a16="http://schemas.microsoft.com/office/drawing/2014/main" val="20003"/>
                    </a:ext>
                  </a:extLst>
                </a:gridCol>
              </a:tblGrid>
              <a:tr h="278130">
                <a:tc>
                  <a:txBody>
                    <a:bodyPr/>
                    <a:lstStyle/>
                    <a:p>
                      <a:pPr algn="ctr"/>
                      <a:r>
                        <a:rPr lang="en-CA" sz="1000" dirty="0"/>
                        <a:t>minus</a:t>
                      </a:r>
                    </a:p>
                  </a:txBody>
                  <a:tcPr marL="68580" marR="68580" marT="34290" marB="34290"/>
                </a:tc>
                <a:tc>
                  <a:txBody>
                    <a:bodyPr/>
                    <a:lstStyle/>
                    <a:p>
                      <a:pPr algn="ctr"/>
                      <a:r>
                        <a:rPr lang="en-CA" sz="1000" dirty="0"/>
                        <a:t>c</a:t>
                      </a:r>
                    </a:p>
                  </a:txBody>
                  <a:tcPr marL="68580" marR="68580" marT="34290" marB="34290"/>
                </a:tc>
                <a:tc>
                  <a:txBody>
                    <a:bodyPr/>
                    <a:lstStyle/>
                    <a:p>
                      <a:pPr algn="ctr"/>
                      <a:endParaRPr lang="en-CA" sz="1000" dirty="0"/>
                    </a:p>
                  </a:txBody>
                  <a:tcPr marL="68580" marR="68580" marT="34290" marB="34290"/>
                </a:tc>
                <a:tc>
                  <a:txBody>
                    <a:bodyPr/>
                    <a:lstStyle/>
                    <a:p>
                      <a:pPr algn="ctr"/>
                      <a:r>
                        <a:rPr lang="en-CA" sz="1000" dirty="0"/>
                        <a:t>t1</a:t>
                      </a:r>
                    </a:p>
                  </a:txBody>
                  <a:tcPr marL="68580" marR="68580" marT="34290" marB="34290"/>
                </a:tc>
                <a:extLst>
                  <a:ext uri="{0D108BD9-81ED-4DB2-BD59-A6C34878D82A}">
                    <a16:rowId xmlns:a16="http://schemas.microsoft.com/office/drawing/2014/main" val="10000"/>
                  </a:ext>
                </a:extLst>
              </a:tr>
              <a:tr h="278130">
                <a:tc>
                  <a:txBody>
                    <a:bodyPr/>
                    <a:lstStyle/>
                    <a:p>
                      <a:pPr algn="ctr"/>
                      <a:r>
                        <a:rPr lang="en-CA" sz="1000" dirty="0"/>
                        <a:t>*</a:t>
                      </a:r>
                    </a:p>
                  </a:txBody>
                  <a:tcPr marL="68580" marR="68580" marT="34290" marB="34290"/>
                </a:tc>
                <a:tc>
                  <a:txBody>
                    <a:bodyPr/>
                    <a:lstStyle/>
                    <a:p>
                      <a:pPr algn="ctr"/>
                      <a:r>
                        <a:rPr lang="en-CA" sz="1000" dirty="0"/>
                        <a:t>b</a:t>
                      </a:r>
                    </a:p>
                  </a:txBody>
                  <a:tcPr marL="68580" marR="68580" marT="34290" marB="34290"/>
                </a:tc>
                <a:tc>
                  <a:txBody>
                    <a:bodyPr/>
                    <a:lstStyle/>
                    <a:p>
                      <a:pPr algn="ctr"/>
                      <a:r>
                        <a:rPr lang="en-CA" sz="1000" dirty="0"/>
                        <a:t>t1</a:t>
                      </a:r>
                    </a:p>
                  </a:txBody>
                  <a:tcPr marL="68580" marR="68580" marT="34290" marB="34290"/>
                </a:tc>
                <a:tc>
                  <a:txBody>
                    <a:bodyPr/>
                    <a:lstStyle/>
                    <a:p>
                      <a:pPr algn="ctr"/>
                      <a:r>
                        <a:rPr lang="en-CA" sz="1000" dirty="0"/>
                        <a:t>t2</a:t>
                      </a:r>
                    </a:p>
                  </a:txBody>
                  <a:tcPr marL="68580" marR="68580" marT="34290" marB="34290"/>
                </a:tc>
                <a:extLst>
                  <a:ext uri="{0D108BD9-81ED-4DB2-BD59-A6C34878D82A}">
                    <a16:rowId xmlns:a16="http://schemas.microsoft.com/office/drawing/2014/main" val="10001"/>
                  </a:ext>
                </a:extLst>
              </a:tr>
              <a:tr h="278130">
                <a:tc>
                  <a:txBody>
                    <a:bodyPr/>
                    <a:lstStyle/>
                    <a:p>
                      <a:pPr algn="ctr"/>
                      <a:r>
                        <a:rPr lang="en-CA" sz="1000" dirty="0"/>
                        <a:t>minus</a:t>
                      </a:r>
                    </a:p>
                  </a:txBody>
                  <a:tcPr marL="68580" marR="68580" marT="34290" marB="34290"/>
                </a:tc>
                <a:tc>
                  <a:txBody>
                    <a:bodyPr/>
                    <a:lstStyle/>
                    <a:p>
                      <a:pPr algn="ctr"/>
                      <a:r>
                        <a:rPr lang="en-CA" sz="1000" dirty="0"/>
                        <a:t>c</a:t>
                      </a:r>
                    </a:p>
                  </a:txBody>
                  <a:tcPr marL="68580" marR="68580" marT="34290" marB="34290"/>
                </a:tc>
                <a:tc>
                  <a:txBody>
                    <a:bodyPr/>
                    <a:lstStyle/>
                    <a:p>
                      <a:pPr algn="ctr"/>
                      <a:endParaRPr lang="en-CA" sz="1000"/>
                    </a:p>
                  </a:txBody>
                  <a:tcPr marL="68580" marR="68580" marT="34290" marB="34290"/>
                </a:tc>
                <a:tc>
                  <a:txBody>
                    <a:bodyPr/>
                    <a:lstStyle/>
                    <a:p>
                      <a:pPr algn="ctr"/>
                      <a:r>
                        <a:rPr lang="en-CA" sz="1000" dirty="0"/>
                        <a:t>t3</a:t>
                      </a:r>
                    </a:p>
                  </a:txBody>
                  <a:tcPr marL="68580" marR="68580" marT="34290" marB="34290"/>
                </a:tc>
                <a:extLst>
                  <a:ext uri="{0D108BD9-81ED-4DB2-BD59-A6C34878D82A}">
                    <a16:rowId xmlns:a16="http://schemas.microsoft.com/office/drawing/2014/main" val="10002"/>
                  </a:ext>
                </a:extLst>
              </a:tr>
              <a:tr h="278130">
                <a:tc>
                  <a:txBody>
                    <a:bodyPr/>
                    <a:lstStyle/>
                    <a:p>
                      <a:pPr algn="ctr"/>
                      <a:r>
                        <a:rPr lang="en-CA" sz="1000" dirty="0"/>
                        <a:t>*</a:t>
                      </a:r>
                    </a:p>
                  </a:txBody>
                  <a:tcPr marL="68580" marR="68580" marT="34290" marB="34290"/>
                </a:tc>
                <a:tc>
                  <a:txBody>
                    <a:bodyPr/>
                    <a:lstStyle/>
                    <a:p>
                      <a:pPr algn="ctr"/>
                      <a:r>
                        <a:rPr lang="en-CA" sz="1000" dirty="0"/>
                        <a:t>b</a:t>
                      </a:r>
                    </a:p>
                  </a:txBody>
                  <a:tcPr marL="68580" marR="68580" marT="34290" marB="34290"/>
                </a:tc>
                <a:tc>
                  <a:txBody>
                    <a:bodyPr/>
                    <a:lstStyle/>
                    <a:p>
                      <a:pPr algn="ctr"/>
                      <a:r>
                        <a:rPr lang="en-CA" sz="1000" dirty="0"/>
                        <a:t>t3</a:t>
                      </a:r>
                    </a:p>
                  </a:txBody>
                  <a:tcPr marL="68580" marR="68580" marT="34290" marB="34290"/>
                </a:tc>
                <a:tc>
                  <a:txBody>
                    <a:bodyPr/>
                    <a:lstStyle/>
                    <a:p>
                      <a:pPr algn="ctr"/>
                      <a:r>
                        <a:rPr lang="en-CA" sz="1000" dirty="0"/>
                        <a:t>t4</a:t>
                      </a:r>
                    </a:p>
                  </a:txBody>
                  <a:tcPr marL="68580" marR="68580" marT="34290" marB="34290"/>
                </a:tc>
                <a:extLst>
                  <a:ext uri="{0D108BD9-81ED-4DB2-BD59-A6C34878D82A}">
                    <a16:rowId xmlns:a16="http://schemas.microsoft.com/office/drawing/2014/main" val="10003"/>
                  </a:ext>
                </a:extLst>
              </a:tr>
              <a:tr h="278130">
                <a:tc>
                  <a:txBody>
                    <a:bodyPr/>
                    <a:lstStyle/>
                    <a:p>
                      <a:pPr algn="ctr"/>
                      <a:r>
                        <a:rPr lang="en-CA" sz="1000" dirty="0"/>
                        <a:t>+</a:t>
                      </a:r>
                    </a:p>
                  </a:txBody>
                  <a:tcPr marL="68580" marR="68580" marT="34290" marB="34290"/>
                </a:tc>
                <a:tc>
                  <a:txBody>
                    <a:bodyPr/>
                    <a:lstStyle/>
                    <a:p>
                      <a:pPr algn="ctr"/>
                      <a:r>
                        <a:rPr lang="en-CA" sz="1000" dirty="0"/>
                        <a:t>t2</a:t>
                      </a:r>
                    </a:p>
                  </a:txBody>
                  <a:tcPr marL="68580" marR="68580" marT="34290" marB="34290"/>
                </a:tc>
                <a:tc>
                  <a:txBody>
                    <a:bodyPr/>
                    <a:lstStyle/>
                    <a:p>
                      <a:pPr algn="ctr"/>
                      <a:r>
                        <a:rPr lang="en-CA" sz="1000" dirty="0"/>
                        <a:t>t4</a:t>
                      </a:r>
                    </a:p>
                  </a:txBody>
                  <a:tcPr marL="68580" marR="68580" marT="34290" marB="34290"/>
                </a:tc>
                <a:tc>
                  <a:txBody>
                    <a:bodyPr/>
                    <a:lstStyle/>
                    <a:p>
                      <a:pPr algn="ctr"/>
                      <a:r>
                        <a:rPr lang="en-CA" sz="1000" dirty="0"/>
                        <a:t>t5</a:t>
                      </a:r>
                    </a:p>
                  </a:txBody>
                  <a:tcPr marL="68580" marR="68580" marT="34290" marB="34290"/>
                </a:tc>
                <a:extLst>
                  <a:ext uri="{0D108BD9-81ED-4DB2-BD59-A6C34878D82A}">
                    <a16:rowId xmlns:a16="http://schemas.microsoft.com/office/drawing/2014/main" val="10004"/>
                  </a:ext>
                </a:extLst>
              </a:tr>
              <a:tr h="278130">
                <a:tc>
                  <a:txBody>
                    <a:bodyPr/>
                    <a:lstStyle/>
                    <a:p>
                      <a:pPr algn="ctr"/>
                      <a:r>
                        <a:rPr lang="en-CA" sz="1000" dirty="0"/>
                        <a:t>=</a:t>
                      </a:r>
                    </a:p>
                  </a:txBody>
                  <a:tcPr marL="68580" marR="68580" marT="34290" marB="34290"/>
                </a:tc>
                <a:tc>
                  <a:txBody>
                    <a:bodyPr/>
                    <a:lstStyle/>
                    <a:p>
                      <a:pPr algn="ctr"/>
                      <a:r>
                        <a:rPr lang="en-CA" sz="1000" dirty="0"/>
                        <a:t>t5</a:t>
                      </a:r>
                    </a:p>
                  </a:txBody>
                  <a:tcPr marL="68580" marR="68580" marT="34290" marB="34290"/>
                </a:tc>
                <a:tc>
                  <a:txBody>
                    <a:bodyPr/>
                    <a:lstStyle/>
                    <a:p>
                      <a:pPr algn="ctr"/>
                      <a:endParaRPr lang="en-CA" sz="1000" dirty="0"/>
                    </a:p>
                  </a:txBody>
                  <a:tcPr marL="68580" marR="68580" marT="34290" marB="34290"/>
                </a:tc>
                <a:tc>
                  <a:txBody>
                    <a:bodyPr/>
                    <a:lstStyle/>
                    <a:p>
                      <a:pPr algn="ctr"/>
                      <a:r>
                        <a:rPr lang="en-CA" sz="1000" dirty="0"/>
                        <a:t>a</a:t>
                      </a:r>
                    </a:p>
                  </a:txBody>
                  <a:tcPr marL="68580" marR="68580" marT="34290" marB="34290"/>
                </a:tc>
                <a:extLst>
                  <a:ext uri="{0D108BD9-81ED-4DB2-BD59-A6C34878D82A}">
                    <a16:rowId xmlns:a16="http://schemas.microsoft.com/office/drawing/2014/main" val="10005"/>
                  </a:ext>
                </a:extLst>
              </a:tr>
            </a:tbl>
          </a:graphicData>
        </a:graphic>
      </p:graphicFrame>
      <p:sp>
        <p:nvSpPr>
          <p:cNvPr id="176131" name="Rectangle 3"/>
          <p:cNvSpPr>
            <a:spLocks noGrp="1" noChangeArrowheads="1"/>
          </p:cNvSpPr>
          <p:nvPr>
            <p:ph sz="half" idx="2"/>
          </p:nvPr>
        </p:nvSpPr>
        <p:spPr>
          <a:xfrm>
            <a:off x="1657350" y="1485900"/>
            <a:ext cx="2050554" cy="2652024"/>
          </a:xfrm>
        </p:spPr>
        <p:txBody>
          <a:bodyPr/>
          <a:lstStyle/>
          <a:p>
            <a:r>
              <a:rPr lang="en-US" dirty="0"/>
              <a:t>Quadruples:</a:t>
            </a:r>
          </a:p>
          <a:p>
            <a:pPr lvl="1">
              <a:buFontTx/>
              <a:buNone/>
            </a:pPr>
            <a:r>
              <a:rPr lang="en-US" dirty="0"/>
              <a:t>t1 = - c</a:t>
            </a:r>
          </a:p>
          <a:p>
            <a:pPr lvl="1">
              <a:buFontTx/>
              <a:buNone/>
            </a:pPr>
            <a:r>
              <a:rPr lang="en-US" dirty="0"/>
              <a:t>t2 = b * t1</a:t>
            </a:r>
          </a:p>
          <a:p>
            <a:pPr lvl="1">
              <a:buFontTx/>
              <a:buNone/>
            </a:pPr>
            <a:r>
              <a:rPr lang="en-US" dirty="0"/>
              <a:t>t3 = - c</a:t>
            </a:r>
          </a:p>
          <a:p>
            <a:pPr lvl="1">
              <a:buFontTx/>
              <a:buNone/>
            </a:pPr>
            <a:r>
              <a:rPr lang="en-US" dirty="0"/>
              <a:t>t4 = b * t3</a:t>
            </a:r>
          </a:p>
          <a:p>
            <a:pPr lvl="1">
              <a:buFontTx/>
              <a:buNone/>
            </a:pPr>
            <a:r>
              <a:rPr lang="en-US" dirty="0"/>
              <a:t>t5 = t2 + t4</a:t>
            </a:r>
          </a:p>
          <a:p>
            <a:pPr lvl="1">
              <a:buFontTx/>
              <a:buNone/>
            </a:pPr>
            <a:r>
              <a:rPr lang="en-US" dirty="0"/>
              <a:t>a = t5</a:t>
            </a:r>
          </a:p>
          <a:p>
            <a:pPr>
              <a:buFontTx/>
              <a:buNone/>
            </a:pPr>
            <a:endParaRPr lang="en-US" dirty="0"/>
          </a:p>
        </p:txBody>
      </p:sp>
      <p:sp>
        <p:nvSpPr>
          <p:cNvPr id="4" name="Rectangle 3"/>
          <p:cNvSpPr/>
          <p:nvPr/>
        </p:nvSpPr>
        <p:spPr>
          <a:xfrm>
            <a:off x="4490103" y="1545636"/>
            <a:ext cx="386644" cy="323165"/>
          </a:xfrm>
          <a:prstGeom prst="rect">
            <a:avLst/>
          </a:prstGeom>
        </p:spPr>
        <p:txBody>
          <a:bodyPr wrap="none">
            <a:spAutoFit/>
          </a:bodyPr>
          <a:lstStyle/>
          <a:p>
            <a:pPr algn="ctr"/>
            <a:r>
              <a:rPr lang="en-CA" sz="1500" dirty="0">
                <a:latin typeface="Calibri" panose="020F0502020204030204" pitchFamily="34" charset="0"/>
              </a:rPr>
              <a:t>op</a:t>
            </a:r>
          </a:p>
        </p:txBody>
      </p:sp>
      <p:sp>
        <p:nvSpPr>
          <p:cNvPr id="10" name="Rectangle 9"/>
          <p:cNvSpPr/>
          <p:nvPr/>
        </p:nvSpPr>
        <p:spPr>
          <a:xfrm>
            <a:off x="5168543" y="1545636"/>
            <a:ext cx="528286" cy="323165"/>
          </a:xfrm>
          <a:prstGeom prst="rect">
            <a:avLst/>
          </a:prstGeom>
        </p:spPr>
        <p:txBody>
          <a:bodyPr wrap="none">
            <a:spAutoFit/>
          </a:bodyPr>
          <a:lstStyle/>
          <a:p>
            <a:pPr algn="ctr"/>
            <a:r>
              <a:rPr lang="en-CA" sz="1500" dirty="0">
                <a:latin typeface="Calibri" panose="020F0502020204030204" pitchFamily="34" charset="0"/>
              </a:rPr>
              <a:t>arg1</a:t>
            </a:r>
          </a:p>
        </p:txBody>
      </p:sp>
      <p:sp>
        <p:nvSpPr>
          <p:cNvPr id="12" name="Rectangle 11"/>
          <p:cNvSpPr/>
          <p:nvPr/>
        </p:nvSpPr>
        <p:spPr>
          <a:xfrm>
            <a:off x="5934399" y="1545636"/>
            <a:ext cx="528286" cy="323165"/>
          </a:xfrm>
          <a:prstGeom prst="rect">
            <a:avLst/>
          </a:prstGeom>
        </p:spPr>
        <p:txBody>
          <a:bodyPr wrap="none">
            <a:spAutoFit/>
          </a:bodyPr>
          <a:lstStyle/>
          <a:p>
            <a:pPr algn="ctr"/>
            <a:r>
              <a:rPr lang="en-CA" sz="1500" dirty="0">
                <a:latin typeface="Calibri" panose="020F0502020204030204" pitchFamily="34" charset="0"/>
              </a:rPr>
              <a:t>arg2</a:t>
            </a:r>
          </a:p>
        </p:txBody>
      </p:sp>
      <p:sp>
        <p:nvSpPr>
          <p:cNvPr id="13" name="Rectangle 12"/>
          <p:cNvSpPr/>
          <p:nvPr/>
        </p:nvSpPr>
        <p:spPr>
          <a:xfrm>
            <a:off x="6566098" y="1545636"/>
            <a:ext cx="630943" cy="323165"/>
          </a:xfrm>
          <a:prstGeom prst="rect">
            <a:avLst/>
          </a:prstGeom>
        </p:spPr>
        <p:txBody>
          <a:bodyPr wrap="none">
            <a:spAutoFit/>
          </a:bodyPr>
          <a:lstStyle/>
          <a:p>
            <a:pPr algn="ctr"/>
            <a:r>
              <a:rPr lang="en-CA" sz="1500" dirty="0">
                <a:latin typeface="Calibri" panose="020F0502020204030204" pitchFamily="34" charset="0"/>
              </a:rPr>
              <a:t>result</a:t>
            </a:r>
          </a:p>
        </p:txBody>
      </p:sp>
    </p:spTree>
    <p:extLst>
      <p:ext uri="{BB962C8B-B14F-4D97-AF65-F5344CB8AC3E}">
        <p14:creationId xmlns:p14="http://schemas.microsoft.com/office/powerpoint/2010/main" val="2290749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12" grpId="0"/>
      <p:bldP spid="1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r>
              <a:rPr lang="en-US" dirty="0"/>
              <a:t>Implementing IR</a:t>
            </a:r>
          </a:p>
        </p:txBody>
      </p:sp>
      <p:sp>
        <p:nvSpPr>
          <p:cNvPr id="2" name="Content Placeholder 1"/>
          <p:cNvSpPr>
            <a:spLocks noGrp="1"/>
          </p:cNvSpPr>
          <p:nvPr>
            <p:ph sz="half" idx="1"/>
          </p:nvPr>
        </p:nvSpPr>
        <p:spPr>
          <a:xfrm>
            <a:off x="1277634" y="1329612"/>
            <a:ext cx="6588732" cy="3086100"/>
          </a:xfrm>
        </p:spPr>
        <p:txBody>
          <a:bodyPr/>
          <a:lstStyle/>
          <a:p>
            <a:pPr marL="400050" indent="-400050"/>
            <a:r>
              <a:rPr lang="en-US" dirty="0"/>
              <a:t>Triples</a:t>
            </a:r>
          </a:p>
          <a:p>
            <a:pPr marL="685800" lvl="1" indent="-342900">
              <a:buFont typeface="Arial" charset="0"/>
              <a:buAutoNum type="arabicPeriod"/>
            </a:pPr>
            <a:r>
              <a:rPr lang="en-US" dirty="0"/>
              <a:t>- c</a:t>
            </a:r>
          </a:p>
          <a:p>
            <a:pPr marL="685800" lvl="1" indent="-342900">
              <a:buFont typeface="Arial" charset="0"/>
              <a:buAutoNum type="arabicPeriod"/>
            </a:pPr>
            <a:r>
              <a:rPr lang="en-US" dirty="0"/>
              <a:t>b * (1)</a:t>
            </a:r>
          </a:p>
          <a:p>
            <a:pPr marL="685800" lvl="1" indent="-342900">
              <a:buFont typeface="Arial" charset="0"/>
              <a:buAutoNum type="arabicPeriod"/>
            </a:pPr>
            <a:r>
              <a:rPr lang="en-US" dirty="0"/>
              <a:t>- c</a:t>
            </a:r>
          </a:p>
          <a:p>
            <a:pPr marL="685800" lvl="1" indent="-342900">
              <a:buFont typeface="Arial" charset="0"/>
              <a:buAutoNum type="arabicPeriod"/>
            </a:pPr>
            <a:r>
              <a:rPr lang="en-US" dirty="0"/>
              <a:t>b * (3)</a:t>
            </a:r>
          </a:p>
          <a:p>
            <a:pPr marL="685800" lvl="1" indent="-342900">
              <a:buFont typeface="Arial" charset="0"/>
              <a:buAutoNum type="arabicPeriod"/>
            </a:pPr>
            <a:r>
              <a:rPr lang="en-US" dirty="0"/>
              <a:t>(2) + (4)</a:t>
            </a:r>
          </a:p>
          <a:p>
            <a:pPr marL="685800" lvl="1" indent="-342900">
              <a:buFont typeface="Arial" charset="0"/>
              <a:buAutoNum type="arabicPeriod"/>
            </a:pPr>
            <a:r>
              <a:rPr lang="en-US" dirty="0"/>
              <a:t>a = (5)</a:t>
            </a:r>
          </a:p>
          <a:p>
            <a:pPr marL="42863" indent="0">
              <a:buNone/>
            </a:pPr>
            <a:r>
              <a:rPr lang="en-US" dirty="0"/>
              <a:t>We refer to results of an operation </a:t>
            </a:r>
            <a:r>
              <a:rPr lang="en-US" dirty="0">
                <a:solidFill>
                  <a:schemeClr val="accent2"/>
                </a:solidFill>
              </a:rPr>
              <a:t>x op y</a:t>
            </a:r>
            <a:r>
              <a:rPr lang="en-US" dirty="0"/>
              <a:t> by its position</a:t>
            </a:r>
          </a:p>
          <a:p>
            <a:pPr marL="0" indent="0">
              <a:buNone/>
            </a:pPr>
            <a:r>
              <a:rPr lang="en-US" dirty="0"/>
              <a:t>Code optimizer change the order of instructions</a:t>
            </a:r>
          </a:p>
          <a:p>
            <a:pPr marL="0" indent="0">
              <a:buNone/>
            </a:pPr>
            <a:endParaRPr lang="en-CA" dirty="0"/>
          </a:p>
        </p:txBody>
      </p:sp>
      <p:graphicFrame>
        <p:nvGraphicFramePr>
          <p:cNvPr id="8" name="Content Placeholder 2"/>
          <p:cNvGraphicFramePr>
            <a:graphicFrameLocks noGrp="1"/>
          </p:cNvGraphicFramePr>
          <p:nvPr>
            <p:ph sz="half" idx="2"/>
            <p:extLst>
              <p:ext uri="{D42A27DB-BD31-4B8C-83A1-F6EECF244321}">
                <p14:modId xmlns:p14="http://schemas.microsoft.com/office/powerpoint/2010/main" val="180917491"/>
              </p:ext>
            </p:extLst>
          </p:nvPr>
        </p:nvGraphicFramePr>
        <p:xfrm>
          <a:off x="4747710" y="1920984"/>
          <a:ext cx="1714500" cy="1668780"/>
        </p:xfrm>
        <a:graphic>
          <a:graphicData uri="http://schemas.openxmlformats.org/drawingml/2006/table">
            <a:tbl>
              <a:tblPr firstRow="1" bandRow="1">
                <a:tableStyleId>{5940675A-B579-460E-94D1-54222C63F5DA}</a:tableStyleId>
              </a:tblPr>
              <a:tblGrid>
                <a:gridCol w="571500">
                  <a:extLst>
                    <a:ext uri="{9D8B030D-6E8A-4147-A177-3AD203B41FA5}">
                      <a16:colId xmlns:a16="http://schemas.microsoft.com/office/drawing/2014/main" val="20000"/>
                    </a:ext>
                  </a:extLst>
                </a:gridCol>
                <a:gridCol w="571500">
                  <a:extLst>
                    <a:ext uri="{9D8B030D-6E8A-4147-A177-3AD203B41FA5}">
                      <a16:colId xmlns:a16="http://schemas.microsoft.com/office/drawing/2014/main" val="20001"/>
                    </a:ext>
                  </a:extLst>
                </a:gridCol>
                <a:gridCol w="571500">
                  <a:extLst>
                    <a:ext uri="{9D8B030D-6E8A-4147-A177-3AD203B41FA5}">
                      <a16:colId xmlns:a16="http://schemas.microsoft.com/office/drawing/2014/main" val="20002"/>
                    </a:ext>
                  </a:extLst>
                </a:gridCol>
              </a:tblGrid>
              <a:tr h="278130">
                <a:tc>
                  <a:txBody>
                    <a:bodyPr/>
                    <a:lstStyle/>
                    <a:p>
                      <a:pPr algn="ctr"/>
                      <a:r>
                        <a:rPr lang="en-CA" sz="1000" dirty="0"/>
                        <a:t>minus</a:t>
                      </a:r>
                    </a:p>
                  </a:txBody>
                  <a:tcPr marL="68580" marR="68580" marT="34290" marB="34290"/>
                </a:tc>
                <a:tc>
                  <a:txBody>
                    <a:bodyPr/>
                    <a:lstStyle/>
                    <a:p>
                      <a:pPr algn="ctr"/>
                      <a:r>
                        <a:rPr lang="en-CA" sz="1000" dirty="0"/>
                        <a:t>c</a:t>
                      </a:r>
                    </a:p>
                  </a:txBody>
                  <a:tcPr marL="68580" marR="68580" marT="34290" marB="34290"/>
                </a:tc>
                <a:tc>
                  <a:txBody>
                    <a:bodyPr/>
                    <a:lstStyle/>
                    <a:p>
                      <a:pPr algn="ctr"/>
                      <a:endParaRPr lang="en-CA" sz="1000" dirty="0"/>
                    </a:p>
                  </a:txBody>
                  <a:tcPr marL="68580" marR="68580" marT="34290" marB="34290"/>
                </a:tc>
                <a:extLst>
                  <a:ext uri="{0D108BD9-81ED-4DB2-BD59-A6C34878D82A}">
                    <a16:rowId xmlns:a16="http://schemas.microsoft.com/office/drawing/2014/main" val="10000"/>
                  </a:ext>
                </a:extLst>
              </a:tr>
              <a:tr h="278130">
                <a:tc>
                  <a:txBody>
                    <a:bodyPr/>
                    <a:lstStyle/>
                    <a:p>
                      <a:pPr algn="ctr"/>
                      <a:r>
                        <a:rPr lang="en-CA" sz="1000" dirty="0"/>
                        <a:t>*</a:t>
                      </a:r>
                    </a:p>
                  </a:txBody>
                  <a:tcPr marL="68580" marR="68580" marT="34290" marB="34290"/>
                </a:tc>
                <a:tc>
                  <a:txBody>
                    <a:bodyPr/>
                    <a:lstStyle/>
                    <a:p>
                      <a:pPr algn="ctr"/>
                      <a:r>
                        <a:rPr lang="en-CA" sz="1000" dirty="0"/>
                        <a:t>b</a:t>
                      </a:r>
                    </a:p>
                  </a:txBody>
                  <a:tcPr marL="68580" marR="68580" marT="34290" marB="34290"/>
                </a:tc>
                <a:tc>
                  <a:txBody>
                    <a:bodyPr/>
                    <a:lstStyle/>
                    <a:p>
                      <a:pPr algn="ctr"/>
                      <a:r>
                        <a:rPr lang="en-CA" sz="1000" dirty="0"/>
                        <a:t>(1)</a:t>
                      </a:r>
                    </a:p>
                  </a:txBody>
                  <a:tcPr marL="68580" marR="68580" marT="34290" marB="34290"/>
                </a:tc>
                <a:extLst>
                  <a:ext uri="{0D108BD9-81ED-4DB2-BD59-A6C34878D82A}">
                    <a16:rowId xmlns:a16="http://schemas.microsoft.com/office/drawing/2014/main" val="10001"/>
                  </a:ext>
                </a:extLst>
              </a:tr>
              <a:tr h="278130">
                <a:tc>
                  <a:txBody>
                    <a:bodyPr/>
                    <a:lstStyle/>
                    <a:p>
                      <a:pPr algn="ctr"/>
                      <a:r>
                        <a:rPr lang="en-CA" sz="1000" dirty="0"/>
                        <a:t>minus</a:t>
                      </a:r>
                    </a:p>
                  </a:txBody>
                  <a:tcPr marL="68580" marR="68580" marT="34290" marB="34290"/>
                </a:tc>
                <a:tc>
                  <a:txBody>
                    <a:bodyPr/>
                    <a:lstStyle/>
                    <a:p>
                      <a:pPr algn="ctr"/>
                      <a:r>
                        <a:rPr lang="en-CA" sz="1000" dirty="0"/>
                        <a:t>c</a:t>
                      </a:r>
                    </a:p>
                  </a:txBody>
                  <a:tcPr marL="68580" marR="68580" marT="34290" marB="34290"/>
                </a:tc>
                <a:tc>
                  <a:txBody>
                    <a:bodyPr/>
                    <a:lstStyle/>
                    <a:p>
                      <a:pPr algn="ctr"/>
                      <a:endParaRPr lang="en-CA" sz="1000" dirty="0"/>
                    </a:p>
                  </a:txBody>
                  <a:tcPr marL="68580" marR="68580" marT="34290" marB="34290"/>
                </a:tc>
                <a:extLst>
                  <a:ext uri="{0D108BD9-81ED-4DB2-BD59-A6C34878D82A}">
                    <a16:rowId xmlns:a16="http://schemas.microsoft.com/office/drawing/2014/main" val="10002"/>
                  </a:ext>
                </a:extLst>
              </a:tr>
              <a:tr h="278130">
                <a:tc>
                  <a:txBody>
                    <a:bodyPr/>
                    <a:lstStyle/>
                    <a:p>
                      <a:pPr algn="ctr"/>
                      <a:r>
                        <a:rPr lang="en-CA" sz="1000" dirty="0"/>
                        <a:t>*</a:t>
                      </a:r>
                    </a:p>
                  </a:txBody>
                  <a:tcPr marL="68580" marR="68580" marT="34290" marB="34290"/>
                </a:tc>
                <a:tc>
                  <a:txBody>
                    <a:bodyPr/>
                    <a:lstStyle/>
                    <a:p>
                      <a:pPr algn="ctr"/>
                      <a:r>
                        <a:rPr lang="en-CA" sz="1000" dirty="0"/>
                        <a:t>b</a:t>
                      </a:r>
                    </a:p>
                  </a:txBody>
                  <a:tcPr marL="68580" marR="68580" marT="34290" marB="34290"/>
                </a:tc>
                <a:tc>
                  <a:txBody>
                    <a:bodyPr/>
                    <a:lstStyle/>
                    <a:p>
                      <a:pPr algn="ctr"/>
                      <a:r>
                        <a:rPr lang="en-CA" sz="1000" dirty="0"/>
                        <a:t>(3)</a:t>
                      </a:r>
                    </a:p>
                  </a:txBody>
                  <a:tcPr marL="68580" marR="68580" marT="34290" marB="34290"/>
                </a:tc>
                <a:extLst>
                  <a:ext uri="{0D108BD9-81ED-4DB2-BD59-A6C34878D82A}">
                    <a16:rowId xmlns:a16="http://schemas.microsoft.com/office/drawing/2014/main" val="10003"/>
                  </a:ext>
                </a:extLst>
              </a:tr>
              <a:tr h="278130">
                <a:tc>
                  <a:txBody>
                    <a:bodyPr/>
                    <a:lstStyle/>
                    <a:p>
                      <a:pPr algn="ctr"/>
                      <a:r>
                        <a:rPr lang="en-CA" sz="1000" dirty="0"/>
                        <a:t>+</a:t>
                      </a:r>
                    </a:p>
                  </a:txBody>
                  <a:tcPr marL="68580" marR="68580" marT="34290" marB="34290"/>
                </a:tc>
                <a:tc>
                  <a:txBody>
                    <a:bodyPr/>
                    <a:lstStyle/>
                    <a:p>
                      <a:pPr algn="ctr"/>
                      <a:r>
                        <a:rPr lang="en-CA" sz="1000" dirty="0"/>
                        <a:t>(2)</a:t>
                      </a:r>
                    </a:p>
                  </a:txBody>
                  <a:tcPr marL="68580" marR="68580" marT="34290" marB="34290"/>
                </a:tc>
                <a:tc>
                  <a:txBody>
                    <a:bodyPr/>
                    <a:lstStyle/>
                    <a:p>
                      <a:pPr algn="ctr"/>
                      <a:r>
                        <a:rPr lang="en-CA" sz="1000" dirty="0"/>
                        <a:t>(4)</a:t>
                      </a:r>
                    </a:p>
                  </a:txBody>
                  <a:tcPr marL="68580" marR="68580" marT="34290" marB="34290"/>
                </a:tc>
                <a:extLst>
                  <a:ext uri="{0D108BD9-81ED-4DB2-BD59-A6C34878D82A}">
                    <a16:rowId xmlns:a16="http://schemas.microsoft.com/office/drawing/2014/main" val="10004"/>
                  </a:ext>
                </a:extLst>
              </a:tr>
              <a:tr h="278130">
                <a:tc>
                  <a:txBody>
                    <a:bodyPr/>
                    <a:lstStyle/>
                    <a:p>
                      <a:pPr algn="ctr"/>
                      <a:r>
                        <a:rPr lang="en-CA" sz="1000" dirty="0"/>
                        <a:t>=</a:t>
                      </a:r>
                    </a:p>
                  </a:txBody>
                  <a:tcPr marL="68580" marR="68580" marT="34290" marB="34290"/>
                </a:tc>
                <a:tc>
                  <a:txBody>
                    <a:bodyPr/>
                    <a:lstStyle/>
                    <a:p>
                      <a:pPr algn="ctr"/>
                      <a:r>
                        <a:rPr lang="en-CA" sz="1000" dirty="0"/>
                        <a:t>a</a:t>
                      </a:r>
                    </a:p>
                  </a:txBody>
                  <a:tcPr marL="68580" marR="68580" marT="34290" marB="34290"/>
                </a:tc>
                <a:tc>
                  <a:txBody>
                    <a:bodyPr/>
                    <a:lstStyle/>
                    <a:p>
                      <a:pPr algn="ctr"/>
                      <a:r>
                        <a:rPr lang="en-CA" sz="1000" dirty="0"/>
                        <a:t>(5)</a:t>
                      </a:r>
                    </a:p>
                  </a:txBody>
                  <a:tcPr marL="68580" marR="68580" marT="34290" marB="34290"/>
                </a:tc>
                <a:extLst>
                  <a:ext uri="{0D108BD9-81ED-4DB2-BD59-A6C34878D82A}">
                    <a16:rowId xmlns:a16="http://schemas.microsoft.com/office/drawing/2014/main" val="10005"/>
                  </a:ext>
                </a:extLst>
              </a:tr>
            </a:tbl>
          </a:graphicData>
        </a:graphic>
      </p:graphicFrame>
      <p:sp>
        <p:nvSpPr>
          <p:cNvPr id="9" name="Rectangle 8"/>
          <p:cNvSpPr/>
          <p:nvPr/>
        </p:nvSpPr>
        <p:spPr>
          <a:xfrm>
            <a:off x="4814139" y="1545636"/>
            <a:ext cx="386644" cy="323165"/>
          </a:xfrm>
          <a:prstGeom prst="rect">
            <a:avLst/>
          </a:prstGeom>
        </p:spPr>
        <p:txBody>
          <a:bodyPr wrap="none">
            <a:spAutoFit/>
          </a:bodyPr>
          <a:lstStyle/>
          <a:p>
            <a:pPr algn="ctr"/>
            <a:r>
              <a:rPr lang="en-CA" sz="1500" dirty="0">
                <a:latin typeface="Calibri" panose="020F0502020204030204" pitchFamily="34" charset="0"/>
              </a:rPr>
              <a:t>op</a:t>
            </a:r>
          </a:p>
        </p:txBody>
      </p:sp>
      <p:sp>
        <p:nvSpPr>
          <p:cNvPr id="10" name="Rectangle 9"/>
          <p:cNvSpPr/>
          <p:nvPr/>
        </p:nvSpPr>
        <p:spPr>
          <a:xfrm>
            <a:off x="5311758" y="1545636"/>
            <a:ext cx="528286" cy="323165"/>
          </a:xfrm>
          <a:prstGeom prst="rect">
            <a:avLst/>
          </a:prstGeom>
        </p:spPr>
        <p:txBody>
          <a:bodyPr wrap="none">
            <a:spAutoFit/>
          </a:bodyPr>
          <a:lstStyle/>
          <a:p>
            <a:pPr algn="ctr"/>
            <a:r>
              <a:rPr lang="en-CA" sz="1500" dirty="0">
                <a:latin typeface="Calibri" panose="020F0502020204030204" pitchFamily="34" charset="0"/>
              </a:rPr>
              <a:t>arg1</a:t>
            </a:r>
          </a:p>
        </p:txBody>
      </p:sp>
      <p:sp>
        <p:nvSpPr>
          <p:cNvPr id="11" name="Rectangle 10"/>
          <p:cNvSpPr/>
          <p:nvPr/>
        </p:nvSpPr>
        <p:spPr>
          <a:xfrm>
            <a:off x="5934399" y="1545636"/>
            <a:ext cx="528286" cy="323165"/>
          </a:xfrm>
          <a:prstGeom prst="rect">
            <a:avLst/>
          </a:prstGeom>
        </p:spPr>
        <p:txBody>
          <a:bodyPr wrap="none">
            <a:spAutoFit/>
          </a:bodyPr>
          <a:lstStyle/>
          <a:p>
            <a:pPr algn="ctr"/>
            <a:r>
              <a:rPr lang="en-CA" sz="1500" dirty="0">
                <a:latin typeface="Calibri" panose="020F0502020204030204" pitchFamily="34" charset="0"/>
              </a:rPr>
              <a:t>arg2</a:t>
            </a:r>
          </a:p>
        </p:txBody>
      </p:sp>
      <p:sp>
        <p:nvSpPr>
          <p:cNvPr id="14" name="Text Box 5"/>
          <p:cNvSpPr txBox="1">
            <a:spLocks noChangeArrowheads="1"/>
          </p:cNvSpPr>
          <p:nvPr/>
        </p:nvSpPr>
        <p:spPr bwMode="auto">
          <a:xfrm>
            <a:off x="4340814" y="1897108"/>
            <a:ext cx="1257300" cy="1754326"/>
          </a:xfrm>
          <a:prstGeom prst="rect">
            <a:avLst/>
          </a:prstGeom>
          <a:noFill/>
          <a:ln w="9525">
            <a:noFill/>
            <a:miter lim="800000"/>
            <a:headEnd/>
            <a:tailEnd/>
          </a:ln>
          <a:effectLst/>
        </p:spPr>
        <p:txBody>
          <a:bodyPr>
            <a:prstTxWarp prst="textNoShape">
              <a:avLst/>
            </a:prstTxWarp>
            <a:spAutoFit/>
          </a:bodyPr>
          <a:lstStyle/>
          <a:p>
            <a:r>
              <a:rPr lang="en-US" sz="1800" dirty="0">
                <a:latin typeface="Calibri" panose="020F0502020204030204" pitchFamily="34" charset="0"/>
              </a:rPr>
              <a:t>(1)</a:t>
            </a:r>
          </a:p>
          <a:p>
            <a:r>
              <a:rPr lang="en-US" sz="1800" dirty="0">
                <a:latin typeface="Calibri" panose="020F0502020204030204" pitchFamily="34" charset="0"/>
              </a:rPr>
              <a:t>(2)</a:t>
            </a:r>
          </a:p>
          <a:p>
            <a:r>
              <a:rPr lang="en-US" sz="1800" dirty="0">
                <a:latin typeface="Calibri" panose="020F0502020204030204" pitchFamily="34" charset="0"/>
              </a:rPr>
              <a:t>(3)</a:t>
            </a:r>
          </a:p>
          <a:p>
            <a:r>
              <a:rPr lang="en-US" sz="1800" dirty="0">
                <a:latin typeface="Calibri" panose="020F0502020204030204" pitchFamily="34" charset="0"/>
              </a:rPr>
              <a:t>(4)</a:t>
            </a:r>
          </a:p>
          <a:p>
            <a:r>
              <a:rPr lang="en-US" sz="1800" dirty="0">
                <a:latin typeface="Calibri" panose="020F0502020204030204" pitchFamily="34" charset="0"/>
              </a:rPr>
              <a:t>(5)</a:t>
            </a:r>
          </a:p>
          <a:p>
            <a:r>
              <a:rPr lang="en-US" sz="1800" dirty="0">
                <a:latin typeface="Calibri" panose="020F0502020204030204" pitchFamily="34" charset="0"/>
              </a:rPr>
              <a:t>(6)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lstStyle/>
          <a:p>
            <a:r>
              <a:rPr lang="en-US" dirty="0"/>
              <a:t>Implementing IR</a:t>
            </a:r>
          </a:p>
        </p:txBody>
      </p:sp>
      <p:graphicFrame>
        <p:nvGraphicFramePr>
          <p:cNvPr id="10" name="Content Placeholder 2"/>
          <p:cNvGraphicFramePr>
            <a:graphicFrameLocks noGrp="1"/>
          </p:cNvGraphicFramePr>
          <p:nvPr>
            <p:ph sz="half" idx="1"/>
            <p:extLst>
              <p:ext uri="{D42A27DB-BD31-4B8C-83A1-F6EECF244321}">
                <p14:modId xmlns:p14="http://schemas.microsoft.com/office/powerpoint/2010/main" val="1083236929"/>
              </p:ext>
            </p:extLst>
          </p:nvPr>
        </p:nvGraphicFramePr>
        <p:xfrm>
          <a:off x="5881836" y="1920984"/>
          <a:ext cx="2296965" cy="1874520"/>
        </p:xfrm>
        <a:graphic>
          <a:graphicData uri="http://schemas.openxmlformats.org/drawingml/2006/table">
            <a:tbl>
              <a:tblPr firstRow="1" bandRow="1">
                <a:tableStyleId>{5940675A-B579-460E-94D1-54222C63F5DA}</a:tableStyleId>
              </a:tblPr>
              <a:tblGrid>
                <a:gridCol w="765655">
                  <a:extLst>
                    <a:ext uri="{9D8B030D-6E8A-4147-A177-3AD203B41FA5}">
                      <a16:colId xmlns:a16="http://schemas.microsoft.com/office/drawing/2014/main" val="20000"/>
                    </a:ext>
                  </a:extLst>
                </a:gridCol>
                <a:gridCol w="765655">
                  <a:extLst>
                    <a:ext uri="{9D8B030D-6E8A-4147-A177-3AD203B41FA5}">
                      <a16:colId xmlns:a16="http://schemas.microsoft.com/office/drawing/2014/main" val="20001"/>
                    </a:ext>
                  </a:extLst>
                </a:gridCol>
                <a:gridCol w="765655">
                  <a:extLst>
                    <a:ext uri="{9D8B030D-6E8A-4147-A177-3AD203B41FA5}">
                      <a16:colId xmlns:a16="http://schemas.microsoft.com/office/drawing/2014/main" val="20002"/>
                    </a:ext>
                  </a:extLst>
                </a:gridCol>
              </a:tblGrid>
              <a:tr h="278130">
                <a:tc>
                  <a:txBody>
                    <a:bodyPr/>
                    <a:lstStyle/>
                    <a:p>
                      <a:pPr algn="ctr"/>
                      <a:r>
                        <a:rPr lang="en-CA" sz="1600" dirty="0"/>
                        <a:t>minus</a:t>
                      </a:r>
                    </a:p>
                  </a:txBody>
                  <a:tcPr marL="68580" marR="68580" marT="34290" marB="34290"/>
                </a:tc>
                <a:tc>
                  <a:txBody>
                    <a:bodyPr/>
                    <a:lstStyle/>
                    <a:p>
                      <a:pPr algn="ctr"/>
                      <a:r>
                        <a:rPr lang="en-CA" sz="1600" dirty="0"/>
                        <a:t>c</a:t>
                      </a:r>
                    </a:p>
                  </a:txBody>
                  <a:tcPr marL="68580" marR="68580" marT="34290" marB="34290"/>
                </a:tc>
                <a:tc>
                  <a:txBody>
                    <a:bodyPr/>
                    <a:lstStyle/>
                    <a:p>
                      <a:pPr algn="ctr"/>
                      <a:endParaRPr lang="en-CA" sz="1600" dirty="0"/>
                    </a:p>
                  </a:txBody>
                  <a:tcPr marL="68580" marR="68580" marT="34290" marB="34290"/>
                </a:tc>
                <a:extLst>
                  <a:ext uri="{0D108BD9-81ED-4DB2-BD59-A6C34878D82A}">
                    <a16:rowId xmlns:a16="http://schemas.microsoft.com/office/drawing/2014/main" val="10000"/>
                  </a:ext>
                </a:extLst>
              </a:tr>
              <a:tr h="278130">
                <a:tc>
                  <a:txBody>
                    <a:bodyPr/>
                    <a:lstStyle/>
                    <a:p>
                      <a:pPr algn="ctr"/>
                      <a:r>
                        <a:rPr lang="en-CA" sz="1600" dirty="0"/>
                        <a:t>*</a:t>
                      </a:r>
                    </a:p>
                  </a:txBody>
                  <a:tcPr marL="68580" marR="68580" marT="34290" marB="34290"/>
                </a:tc>
                <a:tc>
                  <a:txBody>
                    <a:bodyPr/>
                    <a:lstStyle/>
                    <a:p>
                      <a:pPr algn="ctr"/>
                      <a:r>
                        <a:rPr lang="en-CA" sz="1600" dirty="0"/>
                        <a:t>b</a:t>
                      </a:r>
                    </a:p>
                  </a:txBody>
                  <a:tcPr marL="68580" marR="68580" marT="34290" marB="34290"/>
                </a:tc>
                <a:tc>
                  <a:txBody>
                    <a:bodyPr/>
                    <a:lstStyle/>
                    <a:p>
                      <a:pPr algn="ctr"/>
                      <a:r>
                        <a:rPr lang="en-CA" sz="1600" dirty="0"/>
                        <a:t>(1)</a:t>
                      </a:r>
                    </a:p>
                  </a:txBody>
                  <a:tcPr marL="68580" marR="68580" marT="34290" marB="34290"/>
                </a:tc>
                <a:extLst>
                  <a:ext uri="{0D108BD9-81ED-4DB2-BD59-A6C34878D82A}">
                    <a16:rowId xmlns:a16="http://schemas.microsoft.com/office/drawing/2014/main" val="10001"/>
                  </a:ext>
                </a:extLst>
              </a:tr>
              <a:tr h="278130">
                <a:tc>
                  <a:txBody>
                    <a:bodyPr/>
                    <a:lstStyle/>
                    <a:p>
                      <a:pPr algn="ctr"/>
                      <a:r>
                        <a:rPr lang="en-CA" sz="1600" dirty="0"/>
                        <a:t>minus</a:t>
                      </a:r>
                    </a:p>
                  </a:txBody>
                  <a:tcPr marL="68580" marR="68580" marT="34290" marB="34290"/>
                </a:tc>
                <a:tc>
                  <a:txBody>
                    <a:bodyPr/>
                    <a:lstStyle/>
                    <a:p>
                      <a:pPr algn="ctr"/>
                      <a:r>
                        <a:rPr lang="en-CA" sz="1600" dirty="0"/>
                        <a:t>c</a:t>
                      </a:r>
                    </a:p>
                  </a:txBody>
                  <a:tcPr marL="68580" marR="68580" marT="34290" marB="34290"/>
                </a:tc>
                <a:tc>
                  <a:txBody>
                    <a:bodyPr/>
                    <a:lstStyle/>
                    <a:p>
                      <a:pPr algn="ctr"/>
                      <a:endParaRPr lang="en-CA" sz="1600" dirty="0"/>
                    </a:p>
                  </a:txBody>
                  <a:tcPr marL="68580" marR="68580" marT="34290" marB="34290"/>
                </a:tc>
                <a:extLst>
                  <a:ext uri="{0D108BD9-81ED-4DB2-BD59-A6C34878D82A}">
                    <a16:rowId xmlns:a16="http://schemas.microsoft.com/office/drawing/2014/main" val="10002"/>
                  </a:ext>
                </a:extLst>
              </a:tr>
              <a:tr h="278130">
                <a:tc>
                  <a:txBody>
                    <a:bodyPr/>
                    <a:lstStyle/>
                    <a:p>
                      <a:pPr algn="ctr"/>
                      <a:r>
                        <a:rPr lang="en-CA" sz="1600" dirty="0"/>
                        <a:t>*</a:t>
                      </a:r>
                    </a:p>
                  </a:txBody>
                  <a:tcPr marL="68580" marR="68580" marT="34290" marB="34290"/>
                </a:tc>
                <a:tc>
                  <a:txBody>
                    <a:bodyPr/>
                    <a:lstStyle/>
                    <a:p>
                      <a:pPr algn="ctr"/>
                      <a:r>
                        <a:rPr lang="en-CA" sz="1600" dirty="0"/>
                        <a:t>b</a:t>
                      </a:r>
                    </a:p>
                  </a:txBody>
                  <a:tcPr marL="68580" marR="68580" marT="34290" marB="34290"/>
                </a:tc>
                <a:tc>
                  <a:txBody>
                    <a:bodyPr/>
                    <a:lstStyle/>
                    <a:p>
                      <a:pPr algn="ctr"/>
                      <a:r>
                        <a:rPr lang="en-CA" sz="1600" dirty="0"/>
                        <a:t>(3)</a:t>
                      </a:r>
                    </a:p>
                  </a:txBody>
                  <a:tcPr marL="68580" marR="68580" marT="34290" marB="34290"/>
                </a:tc>
                <a:extLst>
                  <a:ext uri="{0D108BD9-81ED-4DB2-BD59-A6C34878D82A}">
                    <a16:rowId xmlns:a16="http://schemas.microsoft.com/office/drawing/2014/main" val="10003"/>
                  </a:ext>
                </a:extLst>
              </a:tr>
              <a:tr h="278130">
                <a:tc>
                  <a:txBody>
                    <a:bodyPr/>
                    <a:lstStyle/>
                    <a:p>
                      <a:pPr algn="ctr"/>
                      <a:r>
                        <a:rPr lang="en-CA" sz="1600" dirty="0"/>
                        <a:t>+</a:t>
                      </a:r>
                    </a:p>
                  </a:txBody>
                  <a:tcPr marL="68580" marR="68580" marT="34290" marB="34290"/>
                </a:tc>
                <a:tc>
                  <a:txBody>
                    <a:bodyPr/>
                    <a:lstStyle/>
                    <a:p>
                      <a:pPr algn="ctr"/>
                      <a:r>
                        <a:rPr lang="en-CA" sz="1600" dirty="0"/>
                        <a:t>(2)</a:t>
                      </a:r>
                    </a:p>
                  </a:txBody>
                  <a:tcPr marL="68580" marR="68580" marT="34290" marB="34290"/>
                </a:tc>
                <a:tc>
                  <a:txBody>
                    <a:bodyPr/>
                    <a:lstStyle/>
                    <a:p>
                      <a:pPr algn="ctr"/>
                      <a:r>
                        <a:rPr lang="en-CA" sz="1600" dirty="0"/>
                        <a:t>(4)</a:t>
                      </a:r>
                    </a:p>
                  </a:txBody>
                  <a:tcPr marL="68580" marR="68580" marT="34290" marB="34290"/>
                </a:tc>
                <a:extLst>
                  <a:ext uri="{0D108BD9-81ED-4DB2-BD59-A6C34878D82A}">
                    <a16:rowId xmlns:a16="http://schemas.microsoft.com/office/drawing/2014/main" val="10004"/>
                  </a:ext>
                </a:extLst>
              </a:tr>
              <a:tr h="278130">
                <a:tc>
                  <a:txBody>
                    <a:bodyPr/>
                    <a:lstStyle/>
                    <a:p>
                      <a:pPr algn="ctr"/>
                      <a:r>
                        <a:rPr lang="en-CA" sz="1600" dirty="0"/>
                        <a:t>=</a:t>
                      </a:r>
                    </a:p>
                  </a:txBody>
                  <a:tcPr marL="68580" marR="68580" marT="34290" marB="34290"/>
                </a:tc>
                <a:tc>
                  <a:txBody>
                    <a:bodyPr/>
                    <a:lstStyle/>
                    <a:p>
                      <a:pPr algn="ctr"/>
                      <a:r>
                        <a:rPr lang="en-CA" sz="1600" dirty="0"/>
                        <a:t>a</a:t>
                      </a:r>
                    </a:p>
                  </a:txBody>
                  <a:tcPr marL="68580" marR="68580" marT="34290" marB="34290"/>
                </a:tc>
                <a:tc>
                  <a:txBody>
                    <a:bodyPr/>
                    <a:lstStyle/>
                    <a:p>
                      <a:pPr algn="ctr"/>
                      <a:r>
                        <a:rPr lang="en-CA" sz="1600" dirty="0"/>
                        <a:t>(5)</a:t>
                      </a:r>
                    </a:p>
                  </a:txBody>
                  <a:tcPr marL="68580" marR="68580" marT="34290" marB="34290"/>
                </a:tc>
                <a:extLst>
                  <a:ext uri="{0D108BD9-81ED-4DB2-BD59-A6C34878D82A}">
                    <a16:rowId xmlns:a16="http://schemas.microsoft.com/office/drawing/2014/main" val="10005"/>
                  </a:ext>
                </a:extLst>
              </a:tr>
            </a:tbl>
          </a:graphicData>
        </a:graphic>
      </p:graphicFrame>
      <p:sp>
        <p:nvSpPr>
          <p:cNvPr id="179203" name="Rectangle 3"/>
          <p:cNvSpPr>
            <a:spLocks noGrp="1" noChangeArrowheads="1"/>
          </p:cNvSpPr>
          <p:nvPr>
            <p:ph sz="half" idx="2"/>
          </p:nvPr>
        </p:nvSpPr>
        <p:spPr>
          <a:xfrm>
            <a:off x="3663950" y="1511459"/>
            <a:ext cx="3886200" cy="3263504"/>
          </a:xfrm>
        </p:spPr>
        <p:txBody>
          <a:bodyPr/>
          <a:lstStyle/>
          <a:p>
            <a:r>
              <a:rPr lang="en-US" dirty="0"/>
              <a:t>Indirect Triples</a:t>
            </a:r>
          </a:p>
          <a:p>
            <a:pPr lvl="1">
              <a:buFont typeface="Arial" charset="0"/>
              <a:buAutoNum type="arabicPeriod"/>
            </a:pPr>
            <a:r>
              <a:rPr lang="en-US" dirty="0"/>
              <a:t>- c</a:t>
            </a:r>
          </a:p>
          <a:p>
            <a:pPr lvl="1">
              <a:buFont typeface="Arial" charset="0"/>
              <a:buAutoNum type="arabicPeriod"/>
            </a:pPr>
            <a:r>
              <a:rPr lang="en-US" dirty="0"/>
              <a:t>b * (1)</a:t>
            </a:r>
          </a:p>
          <a:p>
            <a:pPr lvl="1">
              <a:buFont typeface="Arial" charset="0"/>
              <a:buAutoNum type="arabicPeriod"/>
            </a:pPr>
            <a:r>
              <a:rPr lang="en-US" dirty="0"/>
              <a:t>- c</a:t>
            </a:r>
          </a:p>
          <a:p>
            <a:pPr lvl="1">
              <a:buFont typeface="Arial" charset="0"/>
              <a:buAutoNum type="arabicPeriod"/>
            </a:pPr>
            <a:r>
              <a:rPr lang="en-US" dirty="0"/>
              <a:t>b * (3)</a:t>
            </a:r>
          </a:p>
          <a:p>
            <a:pPr lvl="1">
              <a:buFont typeface="Arial" charset="0"/>
              <a:buAutoNum type="arabicPeriod"/>
            </a:pPr>
            <a:r>
              <a:rPr lang="en-US" dirty="0"/>
              <a:t>(2) + (4)</a:t>
            </a:r>
          </a:p>
          <a:p>
            <a:pPr lvl="1">
              <a:buFont typeface="Arial" charset="0"/>
              <a:buAutoNum type="arabicPeriod"/>
            </a:pPr>
            <a:r>
              <a:rPr lang="en-US" dirty="0"/>
              <a:t>a = (5)</a:t>
            </a:r>
          </a:p>
        </p:txBody>
      </p:sp>
      <p:sp>
        <p:nvSpPr>
          <p:cNvPr id="179205" name="Text Box 5"/>
          <p:cNvSpPr txBox="1">
            <a:spLocks noChangeArrowheads="1"/>
          </p:cNvSpPr>
          <p:nvPr/>
        </p:nvSpPr>
        <p:spPr bwMode="auto">
          <a:xfrm>
            <a:off x="860766" y="1488022"/>
            <a:ext cx="1905372" cy="2031325"/>
          </a:xfrm>
          <a:prstGeom prst="rect">
            <a:avLst/>
          </a:prstGeom>
          <a:noFill/>
          <a:ln w="9525">
            <a:noFill/>
            <a:miter lim="800000"/>
            <a:headEnd/>
            <a:tailEnd/>
          </a:ln>
          <a:effectLst/>
        </p:spPr>
        <p:txBody>
          <a:bodyPr wrap="square">
            <a:prstTxWarp prst="textNoShape">
              <a:avLst/>
            </a:prstTxWarp>
            <a:spAutoFit/>
          </a:bodyPr>
          <a:lstStyle/>
          <a:p>
            <a:r>
              <a:rPr lang="en-US" sz="1800" dirty="0">
                <a:latin typeface="Calibri" panose="020F0502020204030204" pitchFamily="34" charset="0"/>
              </a:rPr>
              <a:t>Instruction List:</a:t>
            </a:r>
          </a:p>
          <a:p>
            <a:r>
              <a:rPr lang="en-US" sz="1800" dirty="0">
                <a:latin typeface="Calibri" panose="020F0502020204030204" pitchFamily="34" charset="0"/>
              </a:rPr>
              <a:t>35</a:t>
            </a:r>
          </a:p>
          <a:p>
            <a:r>
              <a:rPr lang="en-US" sz="1800" dirty="0">
                <a:latin typeface="Calibri" panose="020F0502020204030204" pitchFamily="34" charset="0"/>
              </a:rPr>
              <a:t>36</a:t>
            </a:r>
          </a:p>
          <a:p>
            <a:r>
              <a:rPr lang="en-US" sz="1800" dirty="0">
                <a:latin typeface="Calibri" panose="020F0502020204030204" pitchFamily="34" charset="0"/>
              </a:rPr>
              <a:t>37</a:t>
            </a:r>
          </a:p>
          <a:p>
            <a:r>
              <a:rPr lang="en-US" sz="1800" dirty="0">
                <a:latin typeface="Calibri" panose="020F0502020204030204" pitchFamily="34" charset="0"/>
              </a:rPr>
              <a:t>38</a:t>
            </a:r>
          </a:p>
          <a:p>
            <a:r>
              <a:rPr lang="en-US" sz="1800" dirty="0">
                <a:latin typeface="Calibri" panose="020F0502020204030204" pitchFamily="34" charset="0"/>
              </a:rPr>
              <a:t>39</a:t>
            </a:r>
          </a:p>
          <a:p>
            <a:r>
              <a:rPr lang="en-US" sz="1800" dirty="0">
                <a:latin typeface="Calibri" panose="020F0502020204030204" pitchFamily="34" charset="0"/>
              </a:rPr>
              <a:t>40</a:t>
            </a:r>
          </a:p>
        </p:txBody>
      </p:sp>
      <p:sp>
        <p:nvSpPr>
          <p:cNvPr id="179206" name="AutoShape 6"/>
          <p:cNvSpPr>
            <a:spLocks noChangeArrowheads="1"/>
          </p:cNvSpPr>
          <p:nvPr/>
        </p:nvSpPr>
        <p:spPr bwMode="auto">
          <a:xfrm>
            <a:off x="1838170" y="3918089"/>
            <a:ext cx="2057400" cy="923330"/>
          </a:xfrm>
          <a:prstGeom prst="wedgeRectCallout">
            <a:avLst>
              <a:gd name="adj1" fmla="val 50579"/>
              <a:gd name="adj2" fmla="val -109926"/>
            </a:avLst>
          </a:prstGeom>
          <a:solidFill>
            <a:schemeClr val="accent5">
              <a:lumMod val="40000"/>
              <a:lumOff val="60000"/>
            </a:schemeClr>
          </a:solidFill>
          <a:ln w="9525">
            <a:solidFill>
              <a:schemeClr val="tx1"/>
            </a:solidFill>
            <a:miter lim="800000"/>
            <a:headEnd/>
            <a:tailEnd/>
          </a:ln>
          <a:effectLst/>
        </p:spPr>
        <p:txBody>
          <a:bodyPr anchor="ctr">
            <a:prstTxWarp prst="textNoShape">
              <a:avLst/>
            </a:prstTxWarp>
            <a:spAutoFit/>
          </a:bodyPr>
          <a:lstStyle/>
          <a:p>
            <a:pPr algn="ctr"/>
            <a:r>
              <a:rPr lang="en-US" sz="1800" dirty="0">
                <a:latin typeface="Calibri" panose="020F0502020204030204" pitchFamily="34" charset="0"/>
              </a:rPr>
              <a:t>can be re-ordered by the code optimizer</a:t>
            </a:r>
          </a:p>
        </p:txBody>
      </p:sp>
      <p:sp>
        <p:nvSpPr>
          <p:cNvPr id="11" name="Rectangle 10"/>
          <p:cNvSpPr/>
          <p:nvPr/>
        </p:nvSpPr>
        <p:spPr>
          <a:xfrm>
            <a:off x="5914602" y="1545636"/>
            <a:ext cx="453970" cy="400110"/>
          </a:xfrm>
          <a:prstGeom prst="rect">
            <a:avLst/>
          </a:prstGeom>
        </p:spPr>
        <p:txBody>
          <a:bodyPr wrap="none">
            <a:spAutoFit/>
          </a:bodyPr>
          <a:lstStyle/>
          <a:p>
            <a:pPr algn="ctr"/>
            <a:r>
              <a:rPr lang="en-CA" sz="2000" dirty="0">
                <a:latin typeface="Calibri" panose="020F0502020204030204" pitchFamily="34" charset="0"/>
              </a:rPr>
              <a:t>op</a:t>
            </a:r>
          </a:p>
        </p:txBody>
      </p:sp>
      <p:sp>
        <p:nvSpPr>
          <p:cNvPr id="12" name="Rectangle 11"/>
          <p:cNvSpPr/>
          <p:nvPr/>
        </p:nvSpPr>
        <p:spPr>
          <a:xfrm>
            <a:off x="6387824" y="1545636"/>
            <a:ext cx="644407" cy="400110"/>
          </a:xfrm>
          <a:prstGeom prst="rect">
            <a:avLst/>
          </a:prstGeom>
        </p:spPr>
        <p:txBody>
          <a:bodyPr wrap="none">
            <a:spAutoFit/>
          </a:bodyPr>
          <a:lstStyle/>
          <a:p>
            <a:pPr algn="ctr"/>
            <a:r>
              <a:rPr lang="en-CA" sz="2000" dirty="0">
                <a:latin typeface="Calibri" panose="020F0502020204030204" pitchFamily="34" charset="0"/>
              </a:rPr>
              <a:t>arg1</a:t>
            </a:r>
          </a:p>
        </p:txBody>
      </p:sp>
      <p:sp>
        <p:nvSpPr>
          <p:cNvPr id="13" name="Rectangle 12"/>
          <p:cNvSpPr/>
          <p:nvPr/>
        </p:nvSpPr>
        <p:spPr>
          <a:xfrm>
            <a:off x="7010465" y="1545636"/>
            <a:ext cx="644407" cy="400110"/>
          </a:xfrm>
          <a:prstGeom prst="rect">
            <a:avLst/>
          </a:prstGeom>
        </p:spPr>
        <p:txBody>
          <a:bodyPr wrap="none">
            <a:spAutoFit/>
          </a:bodyPr>
          <a:lstStyle/>
          <a:p>
            <a:pPr algn="ctr"/>
            <a:r>
              <a:rPr lang="en-CA" sz="2000" dirty="0">
                <a:latin typeface="Calibri" panose="020F0502020204030204" pitchFamily="34" charset="0"/>
              </a:rPr>
              <a:t>arg2</a:t>
            </a:r>
          </a:p>
        </p:txBody>
      </p:sp>
      <p:sp>
        <p:nvSpPr>
          <p:cNvPr id="14" name="Text Box 5"/>
          <p:cNvSpPr txBox="1">
            <a:spLocks noChangeArrowheads="1"/>
          </p:cNvSpPr>
          <p:nvPr/>
        </p:nvSpPr>
        <p:spPr bwMode="auto">
          <a:xfrm>
            <a:off x="5606478" y="1927588"/>
            <a:ext cx="1257300" cy="1938992"/>
          </a:xfrm>
          <a:prstGeom prst="rect">
            <a:avLst/>
          </a:prstGeom>
          <a:noFill/>
          <a:ln w="9525">
            <a:noFill/>
            <a:miter lim="800000"/>
            <a:headEnd/>
            <a:tailEnd/>
          </a:ln>
          <a:effectLst/>
        </p:spPr>
        <p:txBody>
          <a:bodyPr>
            <a:prstTxWarp prst="textNoShape">
              <a:avLst/>
            </a:prstTxWarp>
            <a:spAutoFit/>
          </a:bodyPr>
          <a:lstStyle/>
          <a:p>
            <a:r>
              <a:rPr lang="en-US" sz="2000" dirty="0">
                <a:latin typeface="Calibri" panose="020F0502020204030204" pitchFamily="34" charset="0"/>
              </a:rPr>
              <a:t>1</a:t>
            </a:r>
          </a:p>
          <a:p>
            <a:r>
              <a:rPr lang="en-US" sz="2000" dirty="0">
                <a:latin typeface="Calibri" panose="020F0502020204030204" pitchFamily="34" charset="0"/>
              </a:rPr>
              <a:t>2</a:t>
            </a:r>
          </a:p>
          <a:p>
            <a:r>
              <a:rPr lang="en-US" sz="2000" dirty="0">
                <a:latin typeface="Calibri" panose="020F0502020204030204" pitchFamily="34" charset="0"/>
              </a:rPr>
              <a:t>3</a:t>
            </a:r>
          </a:p>
          <a:p>
            <a:r>
              <a:rPr lang="en-US" sz="2000" dirty="0">
                <a:latin typeface="Calibri" panose="020F0502020204030204" pitchFamily="34" charset="0"/>
              </a:rPr>
              <a:t>4</a:t>
            </a:r>
          </a:p>
          <a:p>
            <a:r>
              <a:rPr lang="en-US" sz="2000" dirty="0">
                <a:latin typeface="Calibri" panose="020F0502020204030204" pitchFamily="34" charset="0"/>
              </a:rPr>
              <a:t>5</a:t>
            </a:r>
          </a:p>
          <a:p>
            <a:r>
              <a:rPr lang="en-US" sz="2000" dirty="0">
                <a:latin typeface="Calibri" panose="020F0502020204030204" pitchFamily="34" charset="0"/>
              </a:rPr>
              <a:t>6</a:t>
            </a:r>
          </a:p>
        </p:txBody>
      </p:sp>
      <p:graphicFrame>
        <p:nvGraphicFramePr>
          <p:cNvPr id="3" name="Table 2"/>
          <p:cNvGraphicFramePr>
            <a:graphicFrameLocks noGrp="1"/>
          </p:cNvGraphicFramePr>
          <p:nvPr>
            <p:extLst>
              <p:ext uri="{D42A27DB-BD31-4B8C-83A1-F6EECF244321}">
                <p14:modId xmlns:p14="http://schemas.microsoft.com/office/powerpoint/2010/main" val="2916266457"/>
              </p:ext>
            </p:extLst>
          </p:nvPr>
        </p:nvGraphicFramePr>
        <p:xfrm>
          <a:off x="1344234" y="1827484"/>
          <a:ext cx="449796" cy="1668780"/>
        </p:xfrm>
        <a:graphic>
          <a:graphicData uri="http://schemas.openxmlformats.org/drawingml/2006/table">
            <a:tbl>
              <a:tblPr firstRow="1" bandRow="1">
                <a:tableStyleId>{5940675A-B579-460E-94D1-54222C63F5DA}</a:tableStyleId>
              </a:tblPr>
              <a:tblGrid>
                <a:gridCol w="449796">
                  <a:extLst>
                    <a:ext uri="{9D8B030D-6E8A-4147-A177-3AD203B41FA5}">
                      <a16:colId xmlns:a16="http://schemas.microsoft.com/office/drawing/2014/main" val="20000"/>
                    </a:ext>
                  </a:extLst>
                </a:gridCol>
              </a:tblGrid>
              <a:tr h="278130">
                <a:tc>
                  <a:txBody>
                    <a:bodyPr/>
                    <a:lstStyle/>
                    <a:p>
                      <a:pPr algn="ctr"/>
                      <a:r>
                        <a:rPr lang="en-CA" sz="1000" dirty="0"/>
                        <a:t>(1)</a:t>
                      </a:r>
                    </a:p>
                  </a:txBody>
                  <a:tcPr marL="68580" marR="68580" marT="34290" marB="34290"/>
                </a:tc>
                <a:extLst>
                  <a:ext uri="{0D108BD9-81ED-4DB2-BD59-A6C34878D82A}">
                    <a16:rowId xmlns:a16="http://schemas.microsoft.com/office/drawing/2014/main" val="10000"/>
                  </a:ext>
                </a:extLst>
              </a:tr>
              <a:tr h="278130">
                <a:tc>
                  <a:txBody>
                    <a:bodyPr/>
                    <a:lstStyle/>
                    <a:p>
                      <a:pPr algn="ctr"/>
                      <a:r>
                        <a:rPr lang="en-CA" sz="1000" dirty="0"/>
                        <a:t>(2)</a:t>
                      </a:r>
                    </a:p>
                  </a:txBody>
                  <a:tcPr marL="68580" marR="68580" marT="34290" marB="34290"/>
                </a:tc>
                <a:extLst>
                  <a:ext uri="{0D108BD9-81ED-4DB2-BD59-A6C34878D82A}">
                    <a16:rowId xmlns:a16="http://schemas.microsoft.com/office/drawing/2014/main" val="10001"/>
                  </a:ext>
                </a:extLst>
              </a:tr>
              <a:tr h="278130">
                <a:tc>
                  <a:txBody>
                    <a:bodyPr/>
                    <a:lstStyle/>
                    <a:p>
                      <a:pPr algn="ctr"/>
                      <a:r>
                        <a:rPr lang="en-CA" sz="1000" dirty="0"/>
                        <a:t>(3)</a:t>
                      </a:r>
                    </a:p>
                  </a:txBody>
                  <a:tcPr marL="68580" marR="68580" marT="34290" marB="34290"/>
                </a:tc>
                <a:extLst>
                  <a:ext uri="{0D108BD9-81ED-4DB2-BD59-A6C34878D82A}">
                    <a16:rowId xmlns:a16="http://schemas.microsoft.com/office/drawing/2014/main" val="10002"/>
                  </a:ext>
                </a:extLst>
              </a:tr>
              <a:tr h="278130">
                <a:tc>
                  <a:txBody>
                    <a:bodyPr/>
                    <a:lstStyle/>
                    <a:p>
                      <a:pPr algn="ctr"/>
                      <a:r>
                        <a:rPr lang="en-CA" sz="1000" dirty="0"/>
                        <a:t>(4)</a:t>
                      </a:r>
                    </a:p>
                  </a:txBody>
                  <a:tcPr marL="68580" marR="68580" marT="34290" marB="34290"/>
                </a:tc>
                <a:extLst>
                  <a:ext uri="{0D108BD9-81ED-4DB2-BD59-A6C34878D82A}">
                    <a16:rowId xmlns:a16="http://schemas.microsoft.com/office/drawing/2014/main" val="10003"/>
                  </a:ext>
                </a:extLst>
              </a:tr>
              <a:tr h="278130">
                <a:tc>
                  <a:txBody>
                    <a:bodyPr/>
                    <a:lstStyle/>
                    <a:p>
                      <a:pPr algn="ctr"/>
                      <a:r>
                        <a:rPr lang="en-CA" sz="1000" dirty="0"/>
                        <a:t>(5)</a:t>
                      </a:r>
                    </a:p>
                  </a:txBody>
                  <a:tcPr marL="68580" marR="68580" marT="34290" marB="34290"/>
                </a:tc>
                <a:extLst>
                  <a:ext uri="{0D108BD9-81ED-4DB2-BD59-A6C34878D82A}">
                    <a16:rowId xmlns:a16="http://schemas.microsoft.com/office/drawing/2014/main" val="10004"/>
                  </a:ext>
                </a:extLst>
              </a:tr>
              <a:tr h="278130">
                <a:tc>
                  <a:txBody>
                    <a:bodyPr/>
                    <a:lstStyle/>
                    <a:p>
                      <a:pPr algn="ctr"/>
                      <a:r>
                        <a:rPr lang="en-CA" sz="1000" dirty="0"/>
                        <a:t>(6)</a:t>
                      </a:r>
                    </a:p>
                  </a:txBody>
                  <a:tcPr marL="68580" marR="68580" marT="34290" marB="34290"/>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92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lstStyle/>
          <a:p>
            <a:r>
              <a:rPr lang="en-US" dirty="0"/>
              <a:t>Implementing IR</a:t>
            </a:r>
          </a:p>
        </p:txBody>
      </p:sp>
      <p:sp>
        <p:nvSpPr>
          <p:cNvPr id="179204" name="Rectangle 4"/>
          <p:cNvSpPr>
            <a:spLocks noGrp="1" noChangeArrowheads="1"/>
          </p:cNvSpPr>
          <p:nvPr>
            <p:ph idx="1"/>
          </p:nvPr>
        </p:nvSpPr>
        <p:spPr/>
        <p:txBody>
          <a:bodyPr>
            <a:normAutofit fontScale="77500" lnSpcReduction="20000"/>
          </a:bodyPr>
          <a:lstStyle/>
          <a:p>
            <a:pPr marL="0" indent="-400050">
              <a:lnSpc>
                <a:spcPct val="90000"/>
              </a:lnSpc>
            </a:pPr>
            <a:r>
              <a:rPr lang="en-US" dirty="0"/>
              <a:t>Static Single Assignment (SSA): All assignments are to variables with distinct names</a:t>
            </a:r>
          </a:p>
          <a:p>
            <a:pPr marL="400050" indent="-400050">
              <a:lnSpc>
                <a:spcPct val="90000"/>
              </a:lnSpc>
              <a:buNone/>
            </a:pPr>
            <a:r>
              <a:rPr lang="en-US" dirty="0"/>
              <a:t>instead of:</a:t>
            </a:r>
          </a:p>
          <a:p>
            <a:pPr marL="685800" lvl="1" indent="-342900">
              <a:lnSpc>
                <a:spcPct val="90000"/>
              </a:lnSpc>
              <a:buNone/>
            </a:pPr>
            <a:r>
              <a:rPr lang="en-US" dirty="0"/>
              <a:t>a = t1</a:t>
            </a:r>
          </a:p>
          <a:p>
            <a:pPr marL="685800" lvl="1" indent="-342900">
              <a:lnSpc>
                <a:spcPct val="90000"/>
              </a:lnSpc>
              <a:buNone/>
            </a:pPr>
            <a:r>
              <a:rPr lang="en-US" dirty="0"/>
              <a:t>b = a + t1</a:t>
            </a:r>
          </a:p>
          <a:p>
            <a:pPr marL="685800" lvl="1" indent="-342900">
              <a:lnSpc>
                <a:spcPct val="90000"/>
              </a:lnSpc>
              <a:buNone/>
            </a:pPr>
            <a:r>
              <a:rPr lang="en-US" dirty="0"/>
              <a:t>a = b + t1</a:t>
            </a:r>
          </a:p>
          <a:p>
            <a:pPr marL="400050" indent="-400050">
              <a:lnSpc>
                <a:spcPct val="90000"/>
              </a:lnSpc>
              <a:buNone/>
            </a:pPr>
            <a:r>
              <a:rPr lang="en-US" dirty="0"/>
              <a:t>the SSA form has:</a:t>
            </a:r>
          </a:p>
          <a:p>
            <a:pPr marL="685800" lvl="1" indent="-342900">
              <a:lnSpc>
                <a:spcPct val="90000"/>
              </a:lnSpc>
              <a:buNone/>
            </a:pPr>
            <a:r>
              <a:rPr lang="en-US" dirty="0"/>
              <a:t>a1 = t1</a:t>
            </a:r>
          </a:p>
          <a:p>
            <a:pPr marL="685800" lvl="1" indent="-342900">
              <a:lnSpc>
                <a:spcPct val="90000"/>
              </a:lnSpc>
              <a:buNone/>
            </a:pPr>
            <a:r>
              <a:rPr lang="en-US" dirty="0"/>
              <a:t>b1 = a1 + t1</a:t>
            </a:r>
          </a:p>
          <a:p>
            <a:pPr marL="685800" lvl="1" indent="-342900">
              <a:lnSpc>
                <a:spcPct val="90000"/>
              </a:lnSpc>
              <a:buNone/>
            </a:pPr>
            <a:r>
              <a:rPr lang="en-US" dirty="0"/>
              <a:t>a2 = b1 + t1</a:t>
            </a:r>
          </a:p>
          <a:p>
            <a:pPr marL="400050" indent="-400050">
              <a:lnSpc>
                <a:spcPct val="90000"/>
              </a:lnSpc>
              <a:buNone/>
            </a:pPr>
            <a:r>
              <a:rPr lang="en-US" dirty="0"/>
              <a:t>a variable is never reassigned</a:t>
            </a:r>
          </a:p>
        </p:txBody>
      </p:sp>
    </p:spTree>
    <p:extLst>
      <p:ext uri="{BB962C8B-B14F-4D97-AF65-F5344CB8AC3E}">
        <p14:creationId xmlns:p14="http://schemas.microsoft.com/office/powerpoint/2010/main" val="3985162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40" name="Rectangle 4"/>
          <p:cNvSpPr>
            <a:spLocks noGrp="1" noChangeArrowheads="1"/>
          </p:cNvSpPr>
          <p:nvPr>
            <p:ph type="title"/>
          </p:nvPr>
        </p:nvSpPr>
        <p:spPr/>
        <p:txBody>
          <a:bodyPr/>
          <a:lstStyle/>
          <a:p>
            <a:r>
              <a:rPr lang="en-US"/>
              <a:t>Correctness vs. Optimizations</a:t>
            </a:r>
          </a:p>
        </p:txBody>
      </p:sp>
      <p:sp>
        <p:nvSpPr>
          <p:cNvPr id="116741" name="Rectangle 5"/>
          <p:cNvSpPr>
            <a:spLocks noGrp="1" noChangeArrowheads="1"/>
          </p:cNvSpPr>
          <p:nvPr>
            <p:ph idx="1"/>
          </p:nvPr>
        </p:nvSpPr>
        <p:spPr/>
        <p:txBody>
          <a:bodyPr/>
          <a:lstStyle/>
          <a:p>
            <a:r>
              <a:rPr lang="en-US"/>
              <a:t>When writing backend, correctness is paramount</a:t>
            </a:r>
          </a:p>
          <a:p>
            <a:pPr lvl="1"/>
            <a:r>
              <a:rPr lang="en-US"/>
              <a:t>Efficiency and optimizations are secondary concerns at this point</a:t>
            </a:r>
          </a:p>
          <a:p>
            <a:r>
              <a:rPr lang="en-US"/>
              <a:t>Don’t try optimizations at this stage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8" name="Rectangle 4"/>
          <p:cNvSpPr>
            <a:spLocks noGrp="1" noChangeArrowheads="1"/>
          </p:cNvSpPr>
          <p:nvPr>
            <p:ph type="title"/>
          </p:nvPr>
        </p:nvSpPr>
        <p:spPr/>
        <p:txBody>
          <a:bodyPr/>
          <a:lstStyle/>
          <a:p>
            <a:r>
              <a:rPr lang="en-US" dirty="0"/>
              <a:t>IR: 3-Address Code</a:t>
            </a:r>
          </a:p>
        </p:txBody>
      </p:sp>
      <p:sp>
        <p:nvSpPr>
          <p:cNvPr id="98309" name="Rectangle 5"/>
          <p:cNvSpPr>
            <a:spLocks noGrp="1" noChangeArrowheads="1"/>
          </p:cNvSpPr>
          <p:nvPr>
            <p:ph idx="1"/>
          </p:nvPr>
        </p:nvSpPr>
        <p:spPr/>
        <p:txBody>
          <a:bodyPr>
            <a:normAutofit fontScale="92500" lnSpcReduction="10000"/>
          </a:bodyPr>
          <a:lstStyle/>
          <a:p>
            <a:pPr>
              <a:lnSpc>
                <a:spcPct val="90000"/>
              </a:lnSpc>
            </a:pPr>
            <a:r>
              <a:rPr lang="en-US" sz="2100" dirty="0"/>
              <a:t>High level assembly </a:t>
            </a:r>
          </a:p>
          <a:p>
            <a:pPr>
              <a:lnSpc>
                <a:spcPct val="90000"/>
              </a:lnSpc>
            </a:pPr>
            <a:r>
              <a:rPr lang="en-US" sz="2100" dirty="0"/>
              <a:t>Instructions that operate on named locations and labels</a:t>
            </a:r>
          </a:p>
          <a:p>
            <a:pPr>
              <a:lnSpc>
                <a:spcPct val="90000"/>
              </a:lnSpc>
            </a:pPr>
            <a:r>
              <a:rPr lang="en-US" sz="2100" dirty="0"/>
              <a:t>Locations</a:t>
            </a:r>
          </a:p>
          <a:p>
            <a:pPr lvl="1">
              <a:lnSpc>
                <a:spcPct val="90000"/>
              </a:lnSpc>
            </a:pPr>
            <a:r>
              <a:rPr lang="en-US" sz="1800" dirty="0"/>
              <a:t>Each location is some place to store 4 bytes</a:t>
            </a:r>
          </a:p>
          <a:p>
            <a:pPr lvl="2">
              <a:lnSpc>
                <a:spcPct val="90000"/>
              </a:lnSpc>
            </a:pPr>
            <a:r>
              <a:rPr lang="en-US" sz="1500" dirty="0"/>
              <a:t>Pretend we can make infinitely many of them</a:t>
            </a:r>
          </a:p>
          <a:p>
            <a:pPr lvl="1">
              <a:lnSpc>
                <a:spcPct val="90000"/>
              </a:lnSpc>
            </a:pPr>
            <a:r>
              <a:rPr lang="en-US" sz="1800" dirty="0"/>
              <a:t>Or global variable</a:t>
            </a:r>
          </a:p>
          <a:p>
            <a:pPr lvl="2">
              <a:lnSpc>
                <a:spcPct val="90000"/>
              </a:lnSpc>
            </a:pPr>
            <a:r>
              <a:rPr lang="en-US" sz="1500" dirty="0"/>
              <a:t>Referred to by global name</a:t>
            </a:r>
          </a:p>
          <a:p>
            <a:pPr>
              <a:lnSpc>
                <a:spcPct val="90000"/>
              </a:lnSpc>
            </a:pPr>
            <a:r>
              <a:rPr lang="en-US" sz="2100" dirty="0"/>
              <a:t>Labels (you generate as needed)</a:t>
            </a:r>
          </a:p>
          <a:p>
            <a:pPr>
              <a:lnSpc>
                <a:spcPct val="90000"/>
              </a:lnSpc>
            </a:pPr>
            <a:r>
              <a:rPr lang="en-US" sz="2100" dirty="0"/>
              <a:t>3-address code = at most three addresses in each instructions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t>Basic Blocks</a:t>
            </a:r>
          </a:p>
        </p:txBody>
      </p:sp>
      <p:sp>
        <p:nvSpPr>
          <p:cNvPr id="106499" name="Rectangle 3"/>
          <p:cNvSpPr>
            <a:spLocks noGrp="1" noChangeArrowheads="1"/>
          </p:cNvSpPr>
          <p:nvPr>
            <p:ph idx="1"/>
          </p:nvPr>
        </p:nvSpPr>
        <p:spPr/>
        <p:txBody>
          <a:bodyPr/>
          <a:lstStyle/>
          <a:p>
            <a:pPr>
              <a:lnSpc>
                <a:spcPct val="90000"/>
              </a:lnSpc>
            </a:pPr>
            <a:r>
              <a:rPr lang="en-US" sz="2100" dirty="0"/>
              <a:t>A </a:t>
            </a:r>
            <a:r>
              <a:rPr lang="en-US" sz="2100" i="1" dirty="0"/>
              <a:t>basic block</a:t>
            </a:r>
            <a:r>
              <a:rPr lang="en-US" sz="2100" dirty="0"/>
              <a:t> is a sequence of statements that enters at the start and ends with a branch at the end</a:t>
            </a:r>
          </a:p>
          <a:p>
            <a:pPr>
              <a:lnSpc>
                <a:spcPct val="90000"/>
              </a:lnSpc>
            </a:pPr>
            <a:r>
              <a:rPr lang="en-US" sz="2100" dirty="0"/>
              <a:t>Functions transfer control from one place (the caller) to another (the called function)</a:t>
            </a:r>
          </a:p>
          <a:p>
            <a:pPr>
              <a:lnSpc>
                <a:spcPct val="90000"/>
              </a:lnSpc>
            </a:pPr>
            <a:r>
              <a:rPr lang="en-US" sz="2100" dirty="0"/>
              <a:t>Other examples include any place where there are branch instructions</a:t>
            </a:r>
          </a:p>
          <a:p>
            <a:pPr>
              <a:lnSpc>
                <a:spcPct val="90000"/>
              </a:lnSpc>
            </a:pPr>
            <a:r>
              <a:rPr lang="en-US" sz="2100" dirty="0"/>
              <a:t>Code generation should create code for basic blocks and branch them together</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0" name="Rectangle 4"/>
          <p:cNvSpPr>
            <a:spLocks noGrp="1" noChangeArrowheads="1"/>
          </p:cNvSpPr>
          <p:nvPr>
            <p:ph type="title"/>
          </p:nvPr>
        </p:nvSpPr>
        <p:spPr/>
        <p:txBody>
          <a:bodyPr/>
          <a:lstStyle/>
          <a:p>
            <a:r>
              <a:rPr lang="en-US"/>
              <a:t>Summary</a:t>
            </a:r>
          </a:p>
        </p:txBody>
      </p:sp>
      <p:sp>
        <p:nvSpPr>
          <p:cNvPr id="121861" name="Rectangle 5"/>
          <p:cNvSpPr>
            <a:spLocks noGrp="1" noChangeArrowheads="1"/>
          </p:cNvSpPr>
          <p:nvPr>
            <p:ph idx="1"/>
          </p:nvPr>
        </p:nvSpPr>
        <p:spPr/>
        <p:txBody>
          <a:bodyPr/>
          <a:lstStyle/>
          <a:p>
            <a:r>
              <a:rPr lang="en-US" sz="2100"/>
              <a:t>TAC is one example of an intermediate representation (IR)</a:t>
            </a:r>
          </a:p>
          <a:p>
            <a:r>
              <a:rPr lang="en-US" sz="2100"/>
              <a:t>An IR should be close enough to existing machine code instructions so that subsequent translation into assembly is trivial</a:t>
            </a:r>
          </a:p>
          <a:p>
            <a:r>
              <a:rPr lang="en-US" sz="2100"/>
              <a:t>In an IR we ignore some complexities and differences in computer architectures, such as limited registers, multiple instructions, branch delays, load delays, etc.</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62794-2C3A-0B45-B1A8-879237B1B1ED}"/>
              </a:ext>
            </a:extLst>
          </p:cNvPr>
          <p:cNvSpPr>
            <a:spLocks noGrp="1"/>
          </p:cNvSpPr>
          <p:nvPr>
            <p:ph type="title"/>
          </p:nvPr>
        </p:nvSpPr>
        <p:spPr/>
        <p:txBody>
          <a:bodyPr>
            <a:normAutofit/>
          </a:bodyPr>
          <a:lstStyle/>
          <a:p>
            <a:r>
              <a:rPr lang="en-US" dirty="0"/>
              <a:t>Extra Slides</a:t>
            </a:r>
          </a:p>
        </p:txBody>
      </p:sp>
    </p:spTree>
    <p:extLst>
      <p:ext uri="{BB962C8B-B14F-4D97-AF65-F5344CB8AC3E}">
        <p14:creationId xmlns:p14="http://schemas.microsoft.com/office/powerpoint/2010/main" val="3507443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a:t>What TAC doesn’t give you</a:t>
            </a:r>
          </a:p>
        </p:txBody>
      </p:sp>
      <p:sp>
        <p:nvSpPr>
          <p:cNvPr id="104451" name="Rectangle 3"/>
          <p:cNvSpPr>
            <a:spLocks noGrp="1" noChangeArrowheads="1"/>
          </p:cNvSpPr>
          <p:nvPr>
            <p:ph idx="1"/>
          </p:nvPr>
        </p:nvSpPr>
        <p:spPr/>
        <p:txBody>
          <a:bodyPr/>
          <a:lstStyle/>
          <a:p>
            <a:pPr>
              <a:lnSpc>
                <a:spcPct val="90000"/>
              </a:lnSpc>
            </a:pPr>
            <a:r>
              <a:rPr lang="en-US" dirty="0"/>
              <a:t>Check bounds (array indexing)</a:t>
            </a:r>
          </a:p>
          <a:p>
            <a:pPr>
              <a:lnSpc>
                <a:spcPct val="90000"/>
              </a:lnSpc>
            </a:pPr>
            <a:r>
              <a:rPr lang="en-US" dirty="0"/>
              <a:t>Two or n-dimensional arrays</a:t>
            </a:r>
          </a:p>
          <a:p>
            <a:pPr>
              <a:lnSpc>
                <a:spcPct val="90000"/>
              </a:lnSpc>
            </a:pPr>
            <a:r>
              <a:rPr lang="en-US" dirty="0"/>
              <a:t>Conditional branches other than </a:t>
            </a:r>
            <a:r>
              <a:rPr lang="en-US" b="1" dirty="0"/>
              <a:t>if </a:t>
            </a:r>
            <a:r>
              <a:rPr lang="en-US" dirty="0"/>
              <a:t>or </a:t>
            </a:r>
            <a:r>
              <a:rPr lang="en-US" b="1" dirty="0" err="1"/>
              <a:t>ifFalse</a:t>
            </a:r>
            <a:endParaRPr lang="en-US" dirty="0"/>
          </a:p>
          <a:p>
            <a:pPr>
              <a:lnSpc>
                <a:spcPct val="90000"/>
              </a:lnSpc>
            </a:pPr>
            <a:r>
              <a:rPr lang="en-US" dirty="0"/>
              <a:t>Field names in records/structures</a:t>
            </a:r>
          </a:p>
          <a:p>
            <a:pPr lvl="1">
              <a:lnSpc>
                <a:spcPct val="90000"/>
              </a:lnSpc>
            </a:pPr>
            <a:r>
              <a:rPr lang="en-US" dirty="0"/>
              <a:t>Use </a:t>
            </a:r>
            <a:r>
              <a:rPr lang="en-US" dirty="0" err="1"/>
              <a:t>base+offset</a:t>
            </a:r>
            <a:r>
              <a:rPr lang="en-US" dirty="0"/>
              <a:t> load/store</a:t>
            </a:r>
          </a:p>
          <a:p>
            <a:pPr>
              <a:lnSpc>
                <a:spcPct val="90000"/>
              </a:lnSpc>
            </a:pPr>
            <a:r>
              <a:rPr lang="en-US" dirty="0"/>
              <a:t>Object data and method access</a:t>
            </a:r>
          </a:p>
        </p:txBody>
      </p:sp>
    </p:spTree>
    <p:extLst>
      <p:ext uri="{BB962C8B-B14F-4D97-AF65-F5344CB8AC3E}">
        <p14:creationId xmlns:p14="http://schemas.microsoft.com/office/powerpoint/2010/main" val="9469393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87" name="Rectangle 11"/>
          <p:cNvSpPr>
            <a:spLocks noGrp="1" noChangeArrowheads="1"/>
          </p:cNvSpPr>
          <p:nvPr>
            <p:ph type="title"/>
          </p:nvPr>
        </p:nvSpPr>
        <p:spPr/>
        <p:txBody>
          <a:bodyPr/>
          <a:lstStyle/>
          <a:p>
            <a:r>
              <a:rPr lang="en-US"/>
              <a:t>Function arguments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9262" y="1383619"/>
            <a:ext cx="1443038" cy="1878806"/>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4" name="Left Brace 3"/>
          <p:cNvSpPr/>
          <p:nvPr/>
        </p:nvSpPr>
        <p:spPr bwMode="auto">
          <a:xfrm>
            <a:off x="5512129" y="1492767"/>
            <a:ext cx="193997" cy="1708006"/>
          </a:xfrm>
          <a:prstGeom prst="leftBrace">
            <a:avLst>
              <a:gd name="adj1" fmla="val 66284"/>
              <a:gd name="adj2" fmla="val 50000"/>
            </a:avLst>
          </a:prstGeom>
          <a:no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en-CA" sz="1800" dirty="0">
              <a:latin typeface="Calibri" panose="020F0502020204030204" pitchFamily="34" charset="0"/>
            </a:endParaRPr>
          </a:p>
        </p:txBody>
      </p:sp>
      <p:sp>
        <p:nvSpPr>
          <p:cNvPr id="18" name="Rectangle 17"/>
          <p:cNvSpPr/>
          <p:nvPr/>
        </p:nvSpPr>
        <p:spPr>
          <a:xfrm>
            <a:off x="4207650" y="1887527"/>
            <a:ext cx="1336458" cy="923330"/>
          </a:xfrm>
          <a:prstGeom prst="rect">
            <a:avLst/>
          </a:prstGeom>
        </p:spPr>
        <p:txBody>
          <a:bodyPr wrap="square">
            <a:spAutoFit/>
          </a:bodyPr>
          <a:lstStyle/>
          <a:p>
            <a:r>
              <a:rPr lang="en-US" sz="1800" dirty="0">
                <a:latin typeface="Calibri" panose="020F0502020204030204" pitchFamily="34" charset="0"/>
              </a:rPr>
              <a:t>Stack frame for function f(a</a:t>
            </a:r>
            <a:r>
              <a:rPr lang="en-US" sz="1800" baseline="-25000" dirty="0">
                <a:latin typeface="Calibri" panose="020F0502020204030204" pitchFamily="34" charset="0"/>
              </a:rPr>
              <a:t>1</a:t>
            </a:r>
            <a:r>
              <a:rPr lang="en-US" sz="1800" dirty="0">
                <a:latin typeface="Calibri" panose="020F0502020204030204" pitchFamily="34" charset="0"/>
              </a:rPr>
              <a:t>,…</a:t>
            </a:r>
            <a:r>
              <a:rPr lang="en-US" sz="1800" dirty="0" err="1">
                <a:latin typeface="Calibri" panose="020F0502020204030204" pitchFamily="34" charset="0"/>
              </a:rPr>
              <a:t>a</a:t>
            </a:r>
            <a:r>
              <a:rPr lang="en-US" sz="1800" baseline="-25000" dirty="0" err="1">
                <a:latin typeface="Calibri" panose="020F0502020204030204" pitchFamily="34" charset="0"/>
              </a:rPr>
              <a:t>N</a:t>
            </a:r>
            <a:r>
              <a:rPr lang="en-US" sz="1800" dirty="0">
                <a:latin typeface="Calibri" panose="020F0502020204030204" pitchFamily="34" charset="0"/>
              </a:rPr>
              <a:t>)</a:t>
            </a:r>
            <a:endParaRPr lang="en-CA" sz="1800" dirty="0">
              <a:latin typeface="Calibri" panose="020F0502020204030204" pitchFamily="34" charset="0"/>
            </a:endParaRPr>
          </a:p>
        </p:txBody>
      </p:sp>
    </p:spTree>
    <p:extLst>
      <p:ext uri="{BB962C8B-B14F-4D97-AF65-F5344CB8AC3E}">
        <p14:creationId xmlns:p14="http://schemas.microsoft.com/office/powerpoint/2010/main" val="32089358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87" name="Rectangle 11"/>
          <p:cNvSpPr>
            <a:spLocks noGrp="1" noChangeArrowheads="1"/>
          </p:cNvSpPr>
          <p:nvPr>
            <p:ph type="title"/>
          </p:nvPr>
        </p:nvSpPr>
        <p:spPr/>
        <p:txBody>
          <a:bodyPr/>
          <a:lstStyle/>
          <a:p>
            <a:r>
              <a:rPr lang="en-US"/>
              <a:t>Function arguments</a:t>
            </a:r>
          </a:p>
        </p:txBody>
      </p:sp>
      <p:sp>
        <p:nvSpPr>
          <p:cNvPr id="4" name="Left Brace 3"/>
          <p:cNvSpPr/>
          <p:nvPr/>
        </p:nvSpPr>
        <p:spPr bwMode="auto">
          <a:xfrm>
            <a:off x="5512129" y="1492767"/>
            <a:ext cx="193997" cy="1708006"/>
          </a:xfrm>
          <a:prstGeom prst="leftBrace">
            <a:avLst>
              <a:gd name="adj1" fmla="val 66284"/>
              <a:gd name="adj2" fmla="val 50000"/>
            </a:avLst>
          </a:prstGeom>
          <a:no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en-CA" sz="1800" dirty="0">
              <a:latin typeface="Calibri" panose="020F0502020204030204" pitchFamily="34"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6213" y="1389999"/>
            <a:ext cx="1450181" cy="215026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9" name="Rectangle 8"/>
          <p:cNvSpPr/>
          <p:nvPr/>
        </p:nvSpPr>
        <p:spPr>
          <a:xfrm>
            <a:off x="4207650" y="1887527"/>
            <a:ext cx="1336458" cy="923330"/>
          </a:xfrm>
          <a:prstGeom prst="rect">
            <a:avLst/>
          </a:prstGeom>
        </p:spPr>
        <p:txBody>
          <a:bodyPr wrap="square">
            <a:spAutoFit/>
          </a:bodyPr>
          <a:lstStyle/>
          <a:p>
            <a:r>
              <a:rPr lang="en-US" sz="1800" dirty="0">
                <a:latin typeface="Calibri" panose="020F0502020204030204" pitchFamily="34" charset="0"/>
              </a:rPr>
              <a:t>Stack frame for function f(a</a:t>
            </a:r>
            <a:r>
              <a:rPr lang="en-US" sz="1800" baseline="-25000" dirty="0">
                <a:latin typeface="Calibri" panose="020F0502020204030204" pitchFamily="34" charset="0"/>
              </a:rPr>
              <a:t>1</a:t>
            </a:r>
            <a:r>
              <a:rPr lang="en-US" sz="1800" dirty="0">
                <a:latin typeface="Calibri" panose="020F0502020204030204" pitchFamily="34" charset="0"/>
              </a:rPr>
              <a:t>,…</a:t>
            </a:r>
            <a:r>
              <a:rPr lang="en-US" sz="1800" dirty="0" err="1">
                <a:latin typeface="Calibri" panose="020F0502020204030204" pitchFamily="34" charset="0"/>
              </a:rPr>
              <a:t>a</a:t>
            </a:r>
            <a:r>
              <a:rPr lang="en-US" sz="1800" baseline="-25000" dirty="0" err="1">
                <a:latin typeface="Calibri" panose="020F0502020204030204" pitchFamily="34" charset="0"/>
              </a:rPr>
              <a:t>N</a:t>
            </a:r>
            <a:r>
              <a:rPr lang="en-US" sz="1800" dirty="0">
                <a:latin typeface="Calibri" panose="020F0502020204030204" pitchFamily="34" charset="0"/>
              </a:rPr>
              <a:t>)</a:t>
            </a:r>
            <a:endParaRPr lang="en-CA" sz="1800" dirty="0">
              <a:latin typeface="Calibri" panose="020F0502020204030204" pitchFamily="34" charset="0"/>
            </a:endParaRPr>
          </a:p>
        </p:txBody>
      </p:sp>
    </p:spTree>
    <p:extLst>
      <p:ext uri="{BB962C8B-B14F-4D97-AF65-F5344CB8AC3E}">
        <p14:creationId xmlns:p14="http://schemas.microsoft.com/office/powerpoint/2010/main" val="4375935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87" name="Rectangle 11"/>
          <p:cNvSpPr>
            <a:spLocks noGrp="1" noChangeArrowheads="1"/>
          </p:cNvSpPr>
          <p:nvPr>
            <p:ph type="title"/>
          </p:nvPr>
        </p:nvSpPr>
        <p:spPr/>
        <p:txBody>
          <a:bodyPr/>
          <a:lstStyle/>
          <a:p>
            <a:r>
              <a:rPr lang="en-US"/>
              <a:t>Function arguments</a:t>
            </a:r>
          </a:p>
        </p:txBody>
      </p:sp>
      <p:sp>
        <p:nvSpPr>
          <p:cNvPr id="4" name="Left Brace 3"/>
          <p:cNvSpPr/>
          <p:nvPr/>
        </p:nvSpPr>
        <p:spPr bwMode="auto">
          <a:xfrm>
            <a:off x="5512129" y="1492767"/>
            <a:ext cx="193997" cy="1708006"/>
          </a:xfrm>
          <a:prstGeom prst="leftBrace">
            <a:avLst>
              <a:gd name="adj1" fmla="val 66284"/>
              <a:gd name="adj2" fmla="val 50000"/>
            </a:avLst>
          </a:prstGeom>
          <a:no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en-CA" sz="1800" dirty="0">
              <a:latin typeface="Calibri" panose="020F0502020204030204" pitchFamily="34"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4693" y="1412193"/>
            <a:ext cx="1471613" cy="271462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9" name="Rectangle 8"/>
          <p:cNvSpPr/>
          <p:nvPr/>
        </p:nvSpPr>
        <p:spPr>
          <a:xfrm>
            <a:off x="4207650" y="1887527"/>
            <a:ext cx="1336458" cy="923330"/>
          </a:xfrm>
          <a:prstGeom prst="rect">
            <a:avLst/>
          </a:prstGeom>
        </p:spPr>
        <p:txBody>
          <a:bodyPr wrap="square">
            <a:spAutoFit/>
          </a:bodyPr>
          <a:lstStyle/>
          <a:p>
            <a:r>
              <a:rPr lang="en-US" sz="1800" dirty="0">
                <a:latin typeface="Calibri" panose="020F0502020204030204" pitchFamily="34" charset="0"/>
              </a:rPr>
              <a:t>Stack frame for function f(a</a:t>
            </a:r>
            <a:r>
              <a:rPr lang="en-US" sz="1800" baseline="-25000" dirty="0">
                <a:latin typeface="Calibri" panose="020F0502020204030204" pitchFamily="34" charset="0"/>
              </a:rPr>
              <a:t>1</a:t>
            </a:r>
            <a:r>
              <a:rPr lang="en-US" sz="1800" dirty="0">
                <a:latin typeface="Calibri" panose="020F0502020204030204" pitchFamily="34" charset="0"/>
              </a:rPr>
              <a:t>,…</a:t>
            </a:r>
            <a:r>
              <a:rPr lang="en-US" sz="1800" dirty="0" err="1">
                <a:latin typeface="Calibri" panose="020F0502020204030204" pitchFamily="34" charset="0"/>
              </a:rPr>
              <a:t>a</a:t>
            </a:r>
            <a:r>
              <a:rPr lang="en-US" sz="1800" baseline="-25000" dirty="0" err="1">
                <a:latin typeface="Calibri" panose="020F0502020204030204" pitchFamily="34" charset="0"/>
              </a:rPr>
              <a:t>N</a:t>
            </a:r>
            <a:r>
              <a:rPr lang="en-US" sz="1800" dirty="0">
                <a:latin typeface="Calibri" panose="020F0502020204030204" pitchFamily="34" charset="0"/>
              </a:rPr>
              <a:t>)</a:t>
            </a:r>
            <a:endParaRPr lang="en-CA" sz="1800" dirty="0">
              <a:latin typeface="Calibri" panose="020F0502020204030204" pitchFamily="34" charset="0"/>
            </a:endParaRPr>
          </a:p>
        </p:txBody>
      </p:sp>
    </p:spTree>
    <p:extLst>
      <p:ext uri="{BB962C8B-B14F-4D97-AF65-F5344CB8AC3E}">
        <p14:creationId xmlns:p14="http://schemas.microsoft.com/office/powerpoint/2010/main" val="4644665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87" name="Rectangle 11"/>
          <p:cNvSpPr>
            <a:spLocks noGrp="1" noChangeArrowheads="1"/>
          </p:cNvSpPr>
          <p:nvPr>
            <p:ph type="title"/>
          </p:nvPr>
        </p:nvSpPr>
        <p:spPr/>
        <p:txBody>
          <a:bodyPr/>
          <a:lstStyle/>
          <a:p>
            <a:r>
              <a:rPr lang="en-US"/>
              <a:t>Function arguments</a:t>
            </a:r>
          </a:p>
        </p:txBody>
      </p:sp>
      <p:sp>
        <p:nvSpPr>
          <p:cNvPr id="2" name="Rectangle 1"/>
          <p:cNvSpPr/>
          <p:nvPr/>
        </p:nvSpPr>
        <p:spPr>
          <a:xfrm>
            <a:off x="4207650" y="1886391"/>
            <a:ext cx="1336458" cy="923330"/>
          </a:xfrm>
          <a:prstGeom prst="rect">
            <a:avLst/>
          </a:prstGeom>
        </p:spPr>
        <p:txBody>
          <a:bodyPr wrap="square">
            <a:spAutoFit/>
          </a:bodyPr>
          <a:lstStyle/>
          <a:p>
            <a:r>
              <a:rPr lang="en-US" sz="1800" dirty="0">
                <a:latin typeface="Calibri" panose="020F0502020204030204" pitchFamily="34" charset="0"/>
              </a:rPr>
              <a:t>Stack frame for function f(a</a:t>
            </a:r>
            <a:r>
              <a:rPr lang="en-US" sz="1800" baseline="-25000" dirty="0">
                <a:latin typeface="Calibri" panose="020F0502020204030204" pitchFamily="34" charset="0"/>
              </a:rPr>
              <a:t>1</a:t>
            </a:r>
            <a:r>
              <a:rPr lang="en-US" sz="1800" dirty="0">
                <a:latin typeface="Calibri" panose="020F0502020204030204" pitchFamily="34" charset="0"/>
              </a:rPr>
              <a:t>,…</a:t>
            </a:r>
            <a:r>
              <a:rPr lang="en-US" sz="1800" dirty="0" err="1">
                <a:latin typeface="Calibri" panose="020F0502020204030204" pitchFamily="34" charset="0"/>
              </a:rPr>
              <a:t>a</a:t>
            </a:r>
            <a:r>
              <a:rPr lang="en-US" sz="1800" baseline="-25000" dirty="0" err="1">
                <a:latin typeface="Calibri" panose="020F0502020204030204" pitchFamily="34" charset="0"/>
              </a:rPr>
              <a:t>N</a:t>
            </a:r>
            <a:r>
              <a:rPr lang="en-US" sz="1800" dirty="0">
                <a:latin typeface="Calibri" panose="020F0502020204030204" pitchFamily="34" charset="0"/>
              </a:rPr>
              <a:t>)</a:t>
            </a:r>
            <a:endParaRPr lang="en-CA" sz="1800" dirty="0">
              <a:latin typeface="Calibri" panose="020F0502020204030204" pitchFamily="34" charset="0"/>
            </a:endParaRPr>
          </a:p>
        </p:txBody>
      </p:sp>
      <p:sp>
        <p:nvSpPr>
          <p:cNvPr id="4" name="Left Brace 3"/>
          <p:cNvSpPr/>
          <p:nvPr/>
        </p:nvSpPr>
        <p:spPr bwMode="auto">
          <a:xfrm>
            <a:off x="5512129" y="1491630"/>
            <a:ext cx="193997" cy="1708006"/>
          </a:xfrm>
          <a:prstGeom prst="leftBrace">
            <a:avLst>
              <a:gd name="adj1" fmla="val 66284"/>
              <a:gd name="adj2" fmla="val 50000"/>
            </a:avLst>
          </a:prstGeom>
          <a:no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en-CA" sz="1800" dirty="0">
              <a:latin typeface="Calibri" panose="020F0502020204030204" pitchFamily="34" charset="0"/>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8113" y="1412194"/>
            <a:ext cx="1450181" cy="3393281"/>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9" name="Rectangle 8"/>
          <p:cNvSpPr/>
          <p:nvPr/>
        </p:nvSpPr>
        <p:spPr>
          <a:xfrm>
            <a:off x="4207650" y="3580763"/>
            <a:ext cx="1336458" cy="923330"/>
          </a:xfrm>
          <a:prstGeom prst="rect">
            <a:avLst/>
          </a:prstGeom>
        </p:spPr>
        <p:txBody>
          <a:bodyPr wrap="square">
            <a:spAutoFit/>
          </a:bodyPr>
          <a:lstStyle/>
          <a:p>
            <a:r>
              <a:rPr lang="en-US" sz="1800" dirty="0">
                <a:latin typeface="Calibri" panose="020F0502020204030204" pitchFamily="34" charset="0"/>
              </a:rPr>
              <a:t>Stack frame for function g(a</a:t>
            </a:r>
            <a:r>
              <a:rPr lang="en-US" sz="1800" baseline="-25000" dirty="0">
                <a:latin typeface="Calibri" panose="020F0502020204030204" pitchFamily="34" charset="0"/>
              </a:rPr>
              <a:t>1</a:t>
            </a:r>
            <a:r>
              <a:rPr lang="en-US" sz="1800" dirty="0">
                <a:latin typeface="Calibri" panose="020F0502020204030204" pitchFamily="34" charset="0"/>
              </a:rPr>
              <a:t>,…</a:t>
            </a:r>
            <a:r>
              <a:rPr lang="en-US" sz="1800" dirty="0" err="1">
                <a:latin typeface="Calibri" panose="020F0502020204030204" pitchFamily="34" charset="0"/>
              </a:rPr>
              <a:t>a</a:t>
            </a:r>
            <a:r>
              <a:rPr lang="en-US" sz="1800" baseline="-25000" dirty="0" err="1">
                <a:latin typeface="Calibri" panose="020F0502020204030204" pitchFamily="34" charset="0"/>
              </a:rPr>
              <a:t>M</a:t>
            </a:r>
            <a:r>
              <a:rPr lang="en-US" sz="1800" dirty="0">
                <a:latin typeface="Calibri" panose="020F0502020204030204" pitchFamily="34" charset="0"/>
              </a:rPr>
              <a:t>)</a:t>
            </a:r>
            <a:endParaRPr lang="en-CA" sz="1800" dirty="0">
              <a:latin typeface="Calibri" panose="020F0502020204030204" pitchFamily="34" charset="0"/>
            </a:endParaRPr>
          </a:p>
        </p:txBody>
      </p:sp>
      <p:sp>
        <p:nvSpPr>
          <p:cNvPr id="10" name="Left Brace 9"/>
          <p:cNvSpPr/>
          <p:nvPr/>
        </p:nvSpPr>
        <p:spPr bwMode="auto">
          <a:xfrm>
            <a:off x="5512129" y="3225538"/>
            <a:ext cx="193997" cy="1552733"/>
          </a:xfrm>
          <a:prstGeom prst="leftBrace">
            <a:avLst>
              <a:gd name="adj1" fmla="val 66284"/>
              <a:gd name="adj2" fmla="val 50000"/>
            </a:avLst>
          </a:prstGeom>
          <a:no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endParaRPr lang="en-CA" sz="1800" dirty="0">
              <a:latin typeface="Calibri" panose="020F0502020204030204" pitchFamily="34" charset="0"/>
            </a:endParaRPr>
          </a:p>
        </p:txBody>
      </p:sp>
      <p:sp>
        <p:nvSpPr>
          <p:cNvPr id="6" name="Rectangle 5"/>
          <p:cNvSpPr/>
          <p:nvPr/>
        </p:nvSpPr>
        <p:spPr>
          <a:xfrm>
            <a:off x="1223628" y="1718541"/>
            <a:ext cx="2984022" cy="1200329"/>
          </a:xfrm>
          <a:prstGeom prst="rect">
            <a:avLst/>
          </a:prstGeom>
        </p:spPr>
        <p:txBody>
          <a:bodyPr wrap="square">
            <a:spAutoFit/>
          </a:bodyPr>
          <a:lstStyle/>
          <a:p>
            <a:pPr marL="257175" indent="-257175">
              <a:buFont typeface="Arial" panose="020B0604020202020204" pitchFamily="34" charset="0"/>
              <a:buChar char="•"/>
            </a:pPr>
            <a:r>
              <a:rPr lang="en-CA" sz="1800" dirty="0">
                <a:latin typeface="Calibri" panose="020F0502020204030204" pitchFamily="34" charset="0"/>
              </a:rPr>
              <a:t>Usually, stacks start at high memory addresses and grow to low memory addresses.</a:t>
            </a:r>
          </a:p>
        </p:txBody>
      </p:sp>
    </p:spTree>
    <p:extLst>
      <p:ext uri="{BB962C8B-B14F-4D97-AF65-F5344CB8AC3E}">
        <p14:creationId xmlns:p14="http://schemas.microsoft.com/office/powerpoint/2010/main" val="19101009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txBox="1">
            <a:spLocks noChangeArrowheads="1"/>
          </p:cNvSpPr>
          <p:nvPr/>
        </p:nvSpPr>
        <p:spPr bwMode="auto">
          <a:xfrm>
            <a:off x="1115616" y="1221600"/>
            <a:ext cx="4590510" cy="3028950"/>
          </a:xfrm>
          <a:prstGeom prst="rect">
            <a:avLst/>
          </a:prstGeom>
          <a:noFill/>
          <a:ln w="9525">
            <a:noFill/>
            <a:miter lim="800000"/>
            <a:headEnd/>
            <a:tailEnd/>
          </a:ln>
          <a:effectLst/>
        </p:spPr>
        <p:txBody>
          <a:bodyPr vert="horz" wrap="square" lIns="68580" tIns="34290" rIns="68580" bIns="3429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Candara"/>
                <a:ea typeface="+mn-ea"/>
                <a:cs typeface="Candara"/>
              </a:defRPr>
            </a:lvl1pPr>
            <a:lvl2pPr marL="742950" indent="-285750" algn="l" rtl="0" fontAlgn="base">
              <a:spcBef>
                <a:spcPct val="20000"/>
              </a:spcBef>
              <a:spcAft>
                <a:spcPct val="0"/>
              </a:spcAft>
              <a:buChar char="–"/>
              <a:defRPr sz="2800">
                <a:solidFill>
                  <a:schemeClr val="tx1"/>
                </a:solidFill>
                <a:latin typeface="Candara"/>
                <a:ea typeface="ＭＳ Ｐゴシック" charset="-128"/>
                <a:cs typeface="Candara"/>
              </a:defRPr>
            </a:lvl2pPr>
            <a:lvl3pPr marL="1143000" indent="-228600" algn="l" rtl="0" fontAlgn="base">
              <a:spcBef>
                <a:spcPct val="20000"/>
              </a:spcBef>
              <a:spcAft>
                <a:spcPct val="0"/>
              </a:spcAft>
              <a:buChar char="•"/>
              <a:defRPr sz="2400">
                <a:solidFill>
                  <a:schemeClr val="tx1"/>
                </a:solidFill>
                <a:latin typeface="Candara"/>
                <a:ea typeface="ＭＳ Ｐゴシック" charset="-128"/>
                <a:cs typeface="Candara"/>
              </a:defRPr>
            </a:lvl3pPr>
            <a:lvl4pPr marL="1600200" indent="-228600" algn="l" rtl="0" fontAlgn="base">
              <a:spcBef>
                <a:spcPct val="20000"/>
              </a:spcBef>
              <a:spcAft>
                <a:spcPct val="0"/>
              </a:spcAft>
              <a:buChar char="–"/>
              <a:defRPr sz="2000">
                <a:solidFill>
                  <a:schemeClr val="tx1"/>
                </a:solidFill>
                <a:latin typeface="Candara"/>
                <a:ea typeface="ＭＳ Ｐゴシック" charset="-128"/>
                <a:cs typeface="Candara"/>
              </a:defRPr>
            </a:lvl4pPr>
            <a:lvl5pPr marL="2057400" indent="-228600" algn="l" rtl="0" fontAlgn="base">
              <a:spcBef>
                <a:spcPct val="20000"/>
              </a:spcBef>
              <a:spcAft>
                <a:spcPct val="0"/>
              </a:spcAft>
              <a:buChar char="»"/>
              <a:defRPr sz="2000">
                <a:solidFill>
                  <a:schemeClr val="tx1"/>
                </a:solidFill>
                <a:latin typeface="Candara"/>
                <a:ea typeface="ＭＳ Ｐゴシック" charset="-128"/>
                <a:cs typeface="Candara"/>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eaLnBrk="1" hangingPunct="1"/>
            <a:r>
              <a:rPr lang="en-US" sz="2400" kern="0" dirty="0">
                <a:latin typeface="Calibri" panose="020F0502020204030204" pitchFamily="34" charset="0"/>
                <a:cs typeface="Calibri" panose="020F0502020204030204" pitchFamily="34" charset="0"/>
              </a:rPr>
              <a:t>Compute offsets for all incoming arguments, local variables and temporaries</a:t>
            </a:r>
          </a:p>
          <a:p>
            <a:pPr lvl="1" eaLnBrk="1" hangingPunct="1"/>
            <a:r>
              <a:rPr lang="en-US" sz="2100" kern="0" dirty="0">
                <a:latin typeface="Calibri" panose="020F0502020204030204" pitchFamily="34" charset="0"/>
                <a:cs typeface="Calibri" panose="020F0502020204030204" pitchFamily="34" charset="0"/>
              </a:rPr>
              <a:t>Incoming arguments </a:t>
            </a:r>
          </a:p>
          <a:p>
            <a:pPr marL="342900" lvl="1" indent="0" eaLnBrk="1" hangingPunct="1">
              <a:buNone/>
            </a:pPr>
            <a:r>
              <a:rPr lang="en-US" sz="2100" kern="0" dirty="0">
                <a:latin typeface="Calibri" panose="020F0502020204030204" pitchFamily="34" charset="0"/>
                <a:cs typeface="Calibri" panose="020F0502020204030204" pitchFamily="34" charset="0"/>
              </a:rPr>
              <a:t>    are at offset @x, @x+4, @x+8,…</a:t>
            </a:r>
          </a:p>
          <a:p>
            <a:pPr lvl="1" eaLnBrk="1" hangingPunct="1"/>
            <a:r>
              <a:rPr lang="en-US" sz="2100" kern="0" dirty="0" err="1">
                <a:latin typeface="Calibri" panose="020F0502020204030204" pitchFamily="34" charset="0"/>
                <a:cs typeface="Calibri" panose="020F0502020204030204" pitchFamily="34" charset="0"/>
              </a:rPr>
              <a:t>Locals+Temps</a:t>
            </a:r>
            <a:r>
              <a:rPr lang="en-US" sz="2100" kern="0" dirty="0">
                <a:latin typeface="Calibri" panose="020F0502020204030204" pitchFamily="34" charset="0"/>
                <a:cs typeface="Calibri" panose="020F0502020204030204" pitchFamily="34" charset="0"/>
              </a:rPr>
              <a:t> are at @-y-4, @-y-8, … </a:t>
            </a:r>
          </a:p>
        </p:txBody>
      </p:sp>
      <p:sp>
        <p:nvSpPr>
          <p:cNvPr id="152587" name="Rectangle 11"/>
          <p:cNvSpPr>
            <a:spLocks noGrp="1" noChangeArrowheads="1"/>
          </p:cNvSpPr>
          <p:nvPr>
            <p:ph type="title"/>
          </p:nvPr>
        </p:nvSpPr>
        <p:spPr/>
        <p:txBody>
          <a:bodyPr/>
          <a:lstStyle/>
          <a:p>
            <a:r>
              <a:rPr lang="en-US"/>
              <a:t>Function arguments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1310" y="1383619"/>
            <a:ext cx="1443038" cy="1878806"/>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8" name="Rectangle 7"/>
          <p:cNvSpPr>
            <a:spLocks noChangeArrowheads="1"/>
          </p:cNvSpPr>
          <p:nvPr/>
        </p:nvSpPr>
        <p:spPr bwMode="auto">
          <a:xfrm>
            <a:off x="4470822" y="2351903"/>
            <a:ext cx="1505334" cy="363682"/>
          </a:xfrm>
          <a:prstGeom prst="rect">
            <a:avLst/>
          </a:prstGeom>
          <a:noFill/>
          <a:ln w="19050">
            <a:solidFill>
              <a:schemeClr val="tx1"/>
            </a:solidFill>
            <a:miter lim="800000"/>
            <a:headEnd/>
            <a:tailEnd/>
          </a:ln>
          <a:effectLst/>
        </p:spPr>
        <p:txBody>
          <a:bodyPr wrap="none" anchor="ctr">
            <a:prstTxWarp prst="textNoShape">
              <a:avLst/>
            </a:prstTxWarp>
          </a:bodyPr>
          <a:lstStyle/>
          <a:p>
            <a:pPr algn="ctr" eaLnBrk="1" hangingPunct="1"/>
            <a:r>
              <a:rPr lang="en-US" sz="1800" dirty="0">
                <a:latin typeface="Calibri" panose="020F0502020204030204" pitchFamily="34" charset="0"/>
              </a:rPr>
              <a:t>Frame pointer</a:t>
            </a:r>
          </a:p>
        </p:txBody>
      </p:sp>
      <p:cxnSp>
        <p:nvCxnSpPr>
          <p:cNvPr id="9" name="Straight Arrow Connector 8"/>
          <p:cNvCxnSpPr/>
          <p:nvPr/>
        </p:nvCxnSpPr>
        <p:spPr bwMode="auto">
          <a:xfrm>
            <a:off x="5953241" y="2533743"/>
            <a:ext cx="313984" cy="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40790175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7" name="Rectangle 3"/>
          <p:cNvSpPr>
            <a:spLocks noGrp="1" noChangeArrowheads="1"/>
          </p:cNvSpPr>
          <p:nvPr>
            <p:ph type="title"/>
          </p:nvPr>
        </p:nvSpPr>
        <p:spPr/>
        <p:txBody>
          <a:bodyPr/>
          <a:lstStyle/>
          <a:p>
            <a:r>
              <a:rPr lang="en-US" dirty="0"/>
              <a:t>Computing Location Offsets</a:t>
            </a:r>
          </a:p>
        </p:txBody>
      </p:sp>
      <p:sp>
        <p:nvSpPr>
          <p:cNvPr id="154626" name="Rectangle 2"/>
          <p:cNvSpPr>
            <a:spLocks noGrp="1" noChangeArrowheads="1"/>
          </p:cNvSpPr>
          <p:nvPr>
            <p:ph idx="1"/>
          </p:nvPr>
        </p:nvSpPr>
        <p:spPr/>
        <p:txBody>
          <a:bodyPr>
            <a:normAutofit fontScale="55000" lnSpcReduction="20000"/>
          </a:bodyPr>
          <a:lstStyle/>
          <a:p>
            <a:pPr>
              <a:lnSpc>
                <a:spcPct val="90000"/>
              </a:lnSpc>
              <a:buFontTx/>
              <a:buNone/>
            </a:pPr>
            <a:r>
              <a:rPr lang="en-US" sz="1200" b="1" dirty="0"/>
              <a:t>class A {</a:t>
            </a:r>
          </a:p>
          <a:p>
            <a:pPr>
              <a:lnSpc>
                <a:spcPct val="90000"/>
              </a:lnSpc>
              <a:buFontTx/>
              <a:buNone/>
            </a:pPr>
            <a:r>
              <a:rPr lang="en-US" sz="1200" b="1" dirty="0"/>
              <a:t>  void f (</a:t>
            </a:r>
            <a:r>
              <a:rPr lang="en-US" sz="1200" b="1" dirty="0" err="1"/>
              <a:t>int</a:t>
            </a:r>
            <a:r>
              <a:rPr lang="en-US" sz="1200" b="1" dirty="0"/>
              <a:t> a </a:t>
            </a:r>
            <a:r>
              <a:rPr lang="en-US" sz="1200" b="1" dirty="0">
                <a:solidFill>
                  <a:srgbClr val="CC0000"/>
                </a:solidFill>
              </a:rPr>
              <a:t>/* @x+4 */</a:t>
            </a:r>
            <a:r>
              <a:rPr lang="en-US" sz="1200" b="1" dirty="0"/>
              <a:t>, </a:t>
            </a:r>
          </a:p>
          <a:p>
            <a:pPr>
              <a:lnSpc>
                <a:spcPct val="90000"/>
              </a:lnSpc>
              <a:buFontTx/>
              <a:buNone/>
            </a:pPr>
            <a:r>
              <a:rPr lang="en-US" sz="1200" b="1" dirty="0"/>
              <a:t>		</a:t>
            </a:r>
            <a:r>
              <a:rPr lang="en-US" sz="1200" b="1" dirty="0" err="1"/>
              <a:t>int</a:t>
            </a:r>
            <a:r>
              <a:rPr lang="en-US" sz="1200" b="1" dirty="0"/>
              <a:t> b </a:t>
            </a:r>
            <a:r>
              <a:rPr lang="en-US" sz="1200" b="1" dirty="0">
                <a:solidFill>
                  <a:srgbClr val="CC0000"/>
                </a:solidFill>
              </a:rPr>
              <a:t>/* @x+8 */</a:t>
            </a:r>
            <a:r>
              <a:rPr lang="en-US" sz="1200" b="1" dirty="0"/>
              <a:t>, </a:t>
            </a:r>
          </a:p>
          <a:p>
            <a:pPr>
              <a:lnSpc>
                <a:spcPct val="90000"/>
              </a:lnSpc>
              <a:buFontTx/>
              <a:buNone/>
            </a:pPr>
            <a:r>
              <a:rPr lang="en-US" sz="1200" b="1" dirty="0"/>
              <a:t>		</a:t>
            </a:r>
            <a:r>
              <a:rPr lang="en-US" sz="1200" b="1" dirty="0" err="1"/>
              <a:t>int</a:t>
            </a:r>
            <a:r>
              <a:rPr lang="en-US" sz="1200" b="1" dirty="0"/>
              <a:t> c </a:t>
            </a:r>
            <a:r>
              <a:rPr lang="en-US" sz="1200" b="1" dirty="0">
                <a:solidFill>
                  <a:srgbClr val="CC0000"/>
                </a:solidFill>
              </a:rPr>
              <a:t>/* @x+12 */</a:t>
            </a:r>
            <a:r>
              <a:rPr lang="en-US" sz="1200" b="1" dirty="0"/>
              <a:t>) {</a:t>
            </a:r>
          </a:p>
          <a:p>
            <a:pPr>
              <a:lnSpc>
                <a:spcPct val="90000"/>
              </a:lnSpc>
              <a:buFontTx/>
              <a:buNone/>
            </a:pPr>
            <a:r>
              <a:rPr lang="en-US" sz="1200" b="1" dirty="0"/>
              <a:t>	</a:t>
            </a:r>
            <a:r>
              <a:rPr lang="en-US" sz="1200" b="1" dirty="0" err="1"/>
              <a:t>int</a:t>
            </a:r>
            <a:r>
              <a:rPr lang="en-US" sz="1200" b="1" dirty="0"/>
              <a:t> s	</a:t>
            </a:r>
            <a:r>
              <a:rPr lang="en-US" sz="1200" b="1" dirty="0">
                <a:solidFill>
                  <a:srgbClr val="CC0000"/>
                </a:solidFill>
              </a:rPr>
              <a:t>// @-y-4</a:t>
            </a:r>
          </a:p>
          <a:p>
            <a:pPr>
              <a:lnSpc>
                <a:spcPct val="90000"/>
              </a:lnSpc>
              <a:buFontTx/>
              <a:buNone/>
            </a:pPr>
            <a:r>
              <a:rPr lang="en-US" sz="1200" b="1" dirty="0"/>
              <a:t>	if (c &gt; 0) {</a:t>
            </a:r>
          </a:p>
          <a:p>
            <a:pPr>
              <a:lnSpc>
                <a:spcPct val="90000"/>
              </a:lnSpc>
              <a:buFontTx/>
              <a:buNone/>
            </a:pPr>
            <a:r>
              <a:rPr lang="en-US" sz="1200" b="1" dirty="0"/>
              <a:t>		</a:t>
            </a:r>
            <a:r>
              <a:rPr lang="en-US" sz="1200" b="1" dirty="0" err="1"/>
              <a:t>int</a:t>
            </a:r>
            <a:r>
              <a:rPr lang="en-US" sz="1200" b="1" dirty="0"/>
              <a:t> t …	</a:t>
            </a:r>
            <a:r>
              <a:rPr lang="en-US" sz="1200" b="1" dirty="0">
                <a:solidFill>
                  <a:srgbClr val="CC0000"/>
                </a:solidFill>
              </a:rPr>
              <a:t>// @-y-8</a:t>
            </a:r>
          </a:p>
          <a:p>
            <a:pPr>
              <a:lnSpc>
                <a:spcPct val="90000"/>
              </a:lnSpc>
              <a:buFontTx/>
              <a:buNone/>
            </a:pPr>
            <a:r>
              <a:rPr lang="en-US" sz="1200" b="1" dirty="0"/>
              <a:t>	} else {</a:t>
            </a:r>
          </a:p>
          <a:p>
            <a:pPr>
              <a:lnSpc>
                <a:spcPct val="90000"/>
              </a:lnSpc>
              <a:buFontTx/>
              <a:buNone/>
            </a:pPr>
            <a:r>
              <a:rPr lang="en-US" sz="1200" b="1" dirty="0"/>
              <a:t>		</a:t>
            </a:r>
            <a:r>
              <a:rPr lang="en-US" sz="1200" b="1" dirty="0" err="1"/>
              <a:t>int</a:t>
            </a:r>
            <a:r>
              <a:rPr lang="en-US" sz="1200" b="1" dirty="0"/>
              <a:t> u	</a:t>
            </a:r>
            <a:r>
              <a:rPr lang="en-US" sz="1200" b="1" dirty="0">
                <a:solidFill>
                  <a:srgbClr val="CC0000"/>
                </a:solidFill>
              </a:rPr>
              <a:t>// @-y-12</a:t>
            </a:r>
          </a:p>
          <a:p>
            <a:pPr>
              <a:lnSpc>
                <a:spcPct val="90000"/>
              </a:lnSpc>
              <a:buFontTx/>
              <a:buNone/>
            </a:pPr>
            <a:r>
              <a:rPr lang="en-US" sz="1200" b="1" dirty="0"/>
              <a:t>		</a:t>
            </a:r>
            <a:r>
              <a:rPr lang="en-US" sz="1200" b="1" dirty="0" err="1"/>
              <a:t>int</a:t>
            </a:r>
            <a:r>
              <a:rPr lang="en-US" sz="1200" b="1" dirty="0"/>
              <a:t> t …	</a:t>
            </a:r>
            <a:r>
              <a:rPr lang="en-US" sz="1200" b="1" dirty="0">
                <a:solidFill>
                  <a:srgbClr val="CC0000"/>
                </a:solidFill>
              </a:rPr>
              <a:t>// @-y-16</a:t>
            </a:r>
          </a:p>
          <a:p>
            <a:pPr>
              <a:lnSpc>
                <a:spcPct val="90000"/>
              </a:lnSpc>
              <a:buFontTx/>
              <a:buNone/>
            </a:pPr>
            <a:r>
              <a:rPr lang="en-US" sz="1200" b="1" dirty="0"/>
              <a:t>	}</a:t>
            </a:r>
          </a:p>
          <a:p>
            <a:pPr>
              <a:lnSpc>
                <a:spcPct val="90000"/>
              </a:lnSpc>
              <a:buFontTx/>
              <a:buNone/>
            </a:pPr>
            <a:r>
              <a:rPr lang="en-US" sz="1200" b="1" dirty="0"/>
              <a:t>  }</a:t>
            </a:r>
          </a:p>
          <a:p>
            <a:pPr>
              <a:lnSpc>
                <a:spcPct val="90000"/>
              </a:lnSpc>
              <a:buFontTx/>
              <a:buNone/>
            </a:pPr>
            <a:r>
              <a:rPr lang="en-US" sz="1200" b="1" dirty="0"/>
              <a:t>}</a:t>
            </a:r>
          </a:p>
        </p:txBody>
      </p:sp>
      <p:sp>
        <p:nvSpPr>
          <p:cNvPr id="154628" name="Text Box 4"/>
          <p:cNvSpPr txBox="1">
            <a:spLocks noChangeArrowheads="1"/>
          </p:cNvSpPr>
          <p:nvPr/>
        </p:nvSpPr>
        <p:spPr bwMode="auto">
          <a:xfrm>
            <a:off x="5012825" y="1943100"/>
            <a:ext cx="2455672" cy="923330"/>
          </a:xfrm>
          <a:prstGeom prst="rect">
            <a:avLst/>
          </a:prstGeom>
          <a:noFill/>
          <a:ln w="9525">
            <a:noFill/>
            <a:miter lim="800000"/>
            <a:headEnd/>
            <a:tailEnd/>
          </a:ln>
          <a:effectLst/>
        </p:spPr>
        <p:txBody>
          <a:bodyPr wrap="none">
            <a:prstTxWarp prst="textNoShape">
              <a:avLst/>
            </a:prstTxWarp>
            <a:spAutoFit/>
          </a:bodyPr>
          <a:lstStyle/>
          <a:p>
            <a:pPr algn="ctr" eaLnBrk="1" hangingPunct="1"/>
            <a:r>
              <a:rPr lang="en-US" sz="1800" dirty="0">
                <a:latin typeface="Calibri" panose="020F0502020204030204" pitchFamily="34" charset="0"/>
              </a:rPr>
              <a:t>Location offsets for </a:t>
            </a:r>
          </a:p>
          <a:p>
            <a:pPr algn="ctr" eaLnBrk="1" hangingPunct="1"/>
            <a:r>
              <a:rPr lang="en-US" sz="1800" dirty="0">
                <a:latin typeface="Calibri" panose="020F0502020204030204" pitchFamily="34" charset="0"/>
              </a:rPr>
              <a:t>temporaries are ignored</a:t>
            </a:r>
          </a:p>
          <a:p>
            <a:pPr algn="ctr" eaLnBrk="1" hangingPunct="1"/>
            <a:r>
              <a:rPr lang="en-US" sz="1800" dirty="0">
                <a:latin typeface="Calibri" panose="020F0502020204030204" pitchFamily="34" charset="0"/>
              </a:rPr>
              <a:t>on this slide</a:t>
            </a:r>
          </a:p>
        </p:txBody>
      </p:sp>
      <p:grpSp>
        <p:nvGrpSpPr>
          <p:cNvPr id="154629" name="Group 5"/>
          <p:cNvGrpSpPr>
            <a:grpSpLocks/>
          </p:cNvGrpSpPr>
          <p:nvPr/>
        </p:nvGrpSpPr>
        <p:grpSpPr bwMode="auto">
          <a:xfrm>
            <a:off x="4229100" y="3543302"/>
            <a:ext cx="3340894" cy="646510"/>
            <a:chOff x="2592" y="2823"/>
            <a:chExt cx="2806" cy="543"/>
          </a:xfrm>
        </p:grpSpPr>
        <p:sp>
          <p:nvSpPr>
            <p:cNvPr id="154630" name="Text Box 6"/>
            <p:cNvSpPr txBox="1">
              <a:spLocks noChangeArrowheads="1"/>
            </p:cNvSpPr>
            <p:nvPr/>
          </p:nvSpPr>
          <p:spPr bwMode="auto">
            <a:xfrm>
              <a:off x="3010" y="2823"/>
              <a:ext cx="2388" cy="543"/>
            </a:xfrm>
            <a:prstGeom prst="rect">
              <a:avLst/>
            </a:prstGeom>
            <a:noFill/>
            <a:ln w="9525">
              <a:noFill/>
              <a:miter lim="800000"/>
              <a:headEnd/>
              <a:tailEnd/>
            </a:ln>
            <a:effectLst/>
          </p:spPr>
          <p:txBody>
            <a:bodyPr wrap="none">
              <a:prstTxWarp prst="textNoShape">
                <a:avLst/>
              </a:prstTxWarp>
              <a:spAutoFit/>
            </a:bodyPr>
            <a:lstStyle/>
            <a:p>
              <a:pPr algn="ctr" eaLnBrk="1" hangingPunct="1"/>
              <a:r>
                <a:rPr lang="en-US" sz="1800" dirty="0">
                  <a:latin typeface="Calibri" panose="020F0502020204030204" pitchFamily="34" charset="0"/>
                </a:rPr>
                <a:t>You could reuse </a:t>
              </a:r>
              <a:r>
                <a:rPr lang="en-US" sz="1800" dirty="0">
                  <a:solidFill>
                    <a:srgbClr val="CC0000"/>
                  </a:solidFill>
                  <a:latin typeface="Calibri" panose="020F0502020204030204" pitchFamily="34" charset="0"/>
                </a:rPr>
                <a:t>@-y-8</a:t>
              </a:r>
              <a:r>
                <a:rPr lang="en-US" sz="1800" dirty="0">
                  <a:latin typeface="Calibri" panose="020F0502020204030204" pitchFamily="34" charset="0"/>
                </a:rPr>
                <a:t> here,</a:t>
              </a:r>
            </a:p>
            <a:p>
              <a:pPr algn="ctr" eaLnBrk="1" hangingPunct="1"/>
              <a:r>
                <a:rPr lang="en-US" sz="1800" dirty="0">
                  <a:latin typeface="Calibri" panose="020F0502020204030204" pitchFamily="34" charset="0"/>
                </a:rPr>
                <a:t>but okay if you don’t</a:t>
              </a:r>
            </a:p>
          </p:txBody>
        </p:sp>
        <p:sp>
          <p:nvSpPr>
            <p:cNvPr id="154631" name="Line 7"/>
            <p:cNvSpPr>
              <a:spLocks noChangeShapeType="1"/>
            </p:cNvSpPr>
            <p:nvPr/>
          </p:nvSpPr>
          <p:spPr bwMode="auto">
            <a:xfrm flipH="1">
              <a:off x="2592" y="2928"/>
              <a:ext cx="288" cy="0"/>
            </a:xfrm>
            <a:prstGeom prst="line">
              <a:avLst/>
            </a:prstGeom>
            <a:noFill/>
            <a:ln w="19050">
              <a:solidFill>
                <a:schemeClr val="tx1"/>
              </a:solidFill>
              <a:round/>
              <a:headEnd/>
              <a:tailEnd type="triangle" w="med" len="med"/>
            </a:ln>
            <a:effectLst/>
          </p:spPr>
          <p:txBody>
            <a:bodyPr wrap="none" anchor="ctr">
              <a:prstTxWarp prst="textNoShape">
                <a:avLst/>
              </a:prstTxWarp>
            </a:bodyPr>
            <a:lstStyle/>
            <a:p>
              <a:endParaRPr lang="en-US" sz="1800" dirty="0">
                <a:latin typeface="Calibri" panose="020F0502020204030204" pitchFamily="34" charset="0"/>
              </a:endParaRPr>
            </a:p>
          </p:txBody>
        </p:sp>
      </p:grpSp>
    </p:spTree>
    <p:extLst>
      <p:ext uri="{BB962C8B-B14F-4D97-AF65-F5344CB8AC3E}">
        <p14:creationId xmlns:p14="http://schemas.microsoft.com/office/powerpoint/2010/main" val="1963005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546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46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8"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IR: 3-Address Code</a:t>
            </a:r>
          </a:p>
        </p:txBody>
      </p:sp>
      <p:sp>
        <p:nvSpPr>
          <p:cNvPr id="3" name="Content Placeholder 2"/>
          <p:cNvSpPr>
            <a:spLocks noGrp="1"/>
          </p:cNvSpPr>
          <p:nvPr>
            <p:ph idx="1"/>
          </p:nvPr>
        </p:nvSpPr>
        <p:spPr/>
        <p:txBody>
          <a:bodyPr/>
          <a:lstStyle/>
          <a:p>
            <a:r>
              <a:rPr lang="en-CA" dirty="0"/>
              <a:t>Address or locations:</a:t>
            </a:r>
          </a:p>
          <a:p>
            <a:pPr lvl="1"/>
            <a:r>
              <a:rPr lang="en-CA" dirty="0"/>
              <a:t>Names/Labels</a:t>
            </a:r>
          </a:p>
          <a:p>
            <a:pPr lvl="1"/>
            <a:r>
              <a:rPr lang="en-US" dirty="0"/>
              <a:t>Constants</a:t>
            </a:r>
          </a:p>
          <a:p>
            <a:pPr lvl="1"/>
            <a:r>
              <a:rPr lang="en-US" dirty="0"/>
              <a:t>Temporaries </a:t>
            </a:r>
            <a:endParaRPr lang="en-CA" dirty="0"/>
          </a:p>
        </p:txBody>
      </p:sp>
    </p:spTree>
    <p:extLst>
      <p:ext uri="{BB962C8B-B14F-4D97-AF65-F5344CB8AC3E}">
        <p14:creationId xmlns:p14="http://schemas.microsoft.com/office/powerpoint/2010/main" val="4088048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9" name="Rectangle 7"/>
          <p:cNvSpPr>
            <a:spLocks noGrp="1" noChangeArrowheads="1"/>
          </p:cNvSpPr>
          <p:nvPr>
            <p:ph type="title"/>
          </p:nvPr>
        </p:nvSpPr>
        <p:spPr/>
        <p:txBody>
          <a:bodyPr/>
          <a:lstStyle/>
          <a:p>
            <a:r>
              <a:rPr lang="en-US" dirty="0"/>
              <a:t>IR: 3-Address Code</a:t>
            </a:r>
          </a:p>
        </p:txBody>
      </p:sp>
      <p:sp>
        <p:nvSpPr>
          <p:cNvPr id="125961" name="Rectangle 9"/>
          <p:cNvSpPr>
            <a:spLocks noGrp="1" noChangeArrowheads="1"/>
          </p:cNvSpPr>
          <p:nvPr>
            <p:ph idx="1"/>
          </p:nvPr>
        </p:nvSpPr>
        <p:spPr/>
        <p:txBody>
          <a:bodyPr>
            <a:normAutofit fontScale="77500" lnSpcReduction="20000"/>
          </a:bodyPr>
          <a:lstStyle/>
          <a:p>
            <a:pPr>
              <a:lnSpc>
                <a:spcPct val="90000"/>
              </a:lnSpc>
            </a:pPr>
            <a:r>
              <a:rPr lang="en-US" sz="2400" dirty="0"/>
              <a:t>Instructions: </a:t>
            </a:r>
          </a:p>
          <a:p>
            <a:pPr lvl="1">
              <a:lnSpc>
                <a:spcPct val="90000"/>
              </a:lnSpc>
            </a:pPr>
            <a:r>
              <a:rPr lang="en-US" sz="2100" dirty="0"/>
              <a:t>assignments: </a:t>
            </a:r>
          </a:p>
          <a:p>
            <a:pPr lvl="2">
              <a:lnSpc>
                <a:spcPct val="90000"/>
              </a:lnSpc>
            </a:pPr>
            <a:r>
              <a:rPr lang="en-US" sz="1800" i="1" dirty="0"/>
              <a:t>x = y op z</a:t>
            </a:r>
            <a:r>
              <a:rPr lang="en-US" sz="1800" dirty="0"/>
              <a:t>   (op: binary arithmetic or logical operation)</a:t>
            </a:r>
          </a:p>
          <a:p>
            <a:pPr lvl="2">
              <a:lnSpc>
                <a:spcPct val="90000"/>
              </a:lnSpc>
            </a:pPr>
            <a:r>
              <a:rPr lang="en-US" sz="1800" i="1" dirty="0"/>
              <a:t>x = op y      (op: unary operation)</a:t>
            </a:r>
          </a:p>
          <a:p>
            <a:pPr lvl="1">
              <a:lnSpc>
                <a:spcPct val="90000"/>
              </a:lnSpc>
            </a:pPr>
            <a:r>
              <a:rPr lang="en-US" sz="2100" dirty="0"/>
              <a:t>copy: </a:t>
            </a:r>
            <a:r>
              <a:rPr lang="en-US" sz="2100" i="1" dirty="0"/>
              <a:t>x = y</a:t>
            </a:r>
            <a:endParaRPr lang="en-US" sz="2100" dirty="0"/>
          </a:p>
          <a:p>
            <a:pPr lvl="1">
              <a:lnSpc>
                <a:spcPct val="90000"/>
              </a:lnSpc>
            </a:pPr>
            <a:r>
              <a:rPr lang="en-US" sz="2100" dirty="0"/>
              <a:t>unconditional jump: </a:t>
            </a:r>
          </a:p>
          <a:p>
            <a:pPr lvl="2">
              <a:lnSpc>
                <a:spcPct val="90000"/>
              </a:lnSpc>
            </a:pPr>
            <a:r>
              <a:rPr lang="en-US" sz="1800" i="1" dirty="0" err="1"/>
              <a:t>goto</a:t>
            </a:r>
            <a:r>
              <a:rPr lang="en-US" sz="1800" i="1" dirty="0"/>
              <a:t> L  (L is a symbolic label of a statement)</a:t>
            </a:r>
            <a:endParaRPr lang="en-US" sz="1800" dirty="0"/>
          </a:p>
          <a:p>
            <a:pPr lvl="1">
              <a:lnSpc>
                <a:spcPct val="90000"/>
              </a:lnSpc>
            </a:pPr>
            <a:r>
              <a:rPr lang="en-US" sz="2100" dirty="0"/>
              <a:t>conditional jumps: </a:t>
            </a:r>
          </a:p>
          <a:p>
            <a:pPr lvl="2">
              <a:lnSpc>
                <a:spcPct val="90000"/>
              </a:lnSpc>
            </a:pPr>
            <a:r>
              <a:rPr lang="en-US" sz="1800" i="1" dirty="0"/>
              <a:t>if x </a:t>
            </a:r>
            <a:r>
              <a:rPr lang="en-US" sz="1800" i="1" dirty="0" err="1"/>
              <a:t>goto</a:t>
            </a:r>
            <a:r>
              <a:rPr lang="en-US" sz="1800" i="1" dirty="0"/>
              <a:t> L</a:t>
            </a:r>
            <a:r>
              <a:rPr lang="en-US" sz="1800" dirty="0"/>
              <a:t> </a:t>
            </a:r>
          </a:p>
          <a:p>
            <a:pPr lvl="2">
              <a:lnSpc>
                <a:spcPct val="90000"/>
              </a:lnSpc>
            </a:pPr>
            <a:r>
              <a:rPr lang="en-US" sz="1800" i="1" dirty="0" err="1"/>
              <a:t>IfFalse</a:t>
            </a:r>
            <a:r>
              <a:rPr lang="en-US" sz="1800" i="1" dirty="0"/>
              <a:t> x </a:t>
            </a:r>
            <a:r>
              <a:rPr lang="en-US" sz="1800" i="1" dirty="0" err="1"/>
              <a:t>goto</a:t>
            </a:r>
            <a:r>
              <a:rPr lang="en-US" sz="1800" i="1" dirty="0"/>
              <a:t> L</a:t>
            </a:r>
            <a:r>
              <a:rPr lang="en-US" sz="1800" dirty="0"/>
              <a:t> </a:t>
            </a:r>
          </a:p>
          <a:p>
            <a:pPr lvl="2">
              <a:lnSpc>
                <a:spcPct val="90000"/>
              </a:lnSpc>
            </a:pPr>
            <a:r>
              <a:rPr lang="en-US" sz="1800" i="1" dirty="0"/>
              <a:t>if x </a:t>
            </a:r>
            <a:r>
              <a:rPr lang="en-US" sz="1800" i="1" dirty="0" err="1"/>
              <a:t>relop</a:t>
            </a:r>
            <a:r>
              <a:rPr lang="en-US" sz="1800" i="1" dirty="0"/>
              <a:t> y </a:t>
            </a:r>
            <a:r>
              <a:rPr lang="en-US" sz="1800" i="1" dirty="0" err="1"/>
              <a:t>goto</a:t>
            </a:r>
            <a:r>
              <a:rPr lang="en-US" sz="1800" i="1" dirty="0"/>
              <a:t> L  (</a:t>
            </a:r>
            <a:r>
              <a:rPr lang="en-US" sz="1800" i="1" dirty="0" err="1"/>
              <a:t>relop</a:t>
            </a:r>
            <a:r>
              <a:rPr lang="en-US" sz="1800" i="1" dirty="0"/>
              <a:t>: relation operator: &lt;,==,&lt;=)</a:t>
            </a:r>
            <a:endParaRPr 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596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596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596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596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596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5961">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5961">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5961">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5961">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5961">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596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61"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9" name="Rectangle 5"/>
          <p:cNvSpPr>
            <a:spLocks noGrp="1" noChangeArrowheads="1"/>
          </p:cNvSpPr>
          <p:nvPr>
            <p:ph type="title"/>
          </p:nvPr>
        </p:nvSpPr>
        <p:spPr/>
        <p:txBody>
          <a:bodyPr/>
          <a:lstStyle/>
          <a:p>
            <a:r>
              <a:rPr lang="en-US" dirty="0"/>
              <a:t>IR: 3-Address Code</a:t>
            </a:r>
          </a:p>
        </p:txBody>
      </p:sp>
      <p:sp>
        <p:nvSpPr>
          <p:cNvPr id="129030" name="Rectangle 6"/>
          <p:cNvSpPr>
            <a:spLocks noGrp="1" noChangeArrowheads="1"/>
          </p:cNvSpPr>
          <p:nvPr>
            <p:ph idx="1"/>
          </p:nvPr>
        </p:nvSpPr>
        <p:spPr/>
        <p:txBody>
          <a:bodyPr>
            <a:normAutofit fontScale="92500" lnSpcReduction="20000"/>
          </a:bodyPr>
          <a:lstStyle/>
          <a:p>
            <a:pPr>
              <a:lnSpc>
                <a:spcPct val="90000"/>
              </a:lnSpc>
              <a:buFontTx/>
              <a:buNone/>
            </a:pPr>
            <a:r>
              <a:rPr lang="en-US" dirty="0"/>
              <a:t>Instructions:</a:t>
            </a:r>
          </a:p>
          <a:p>
            <a:pPr>
              <a:lnSpc>
                <a:spcPct val="90000"/>
              </a:lnSpc>
            </a:pPr>
            <a:r>
              <a:rPr lang="en-US" dirty="0"/>
              <a:t>Procedure calls: p(x1,x2,…,</a:t>
            </a:r>
            <a:r>
              <a:rPr lang="en-US" dirty="0" err="1"/>
              <a:t>xn</a:t>
            </a:r>
            <a:r>
              <a:rPr lang="en-US" dirty="0"/>
              <a:t>) </a:t>
            </a:r>
          </a:p>
          <a:p>
            <a:pPr lvl="1">
              <a:lnSpc>
                <a:spcPct val="90000"/>
              </a:lnSpc>
            </a:pPr>
            <a:r>
              <a:rPr lang="en-US" i="1" dirty="0" err="1"/>
              <a:t>param</a:t>
            </a:r>
            <a:r>
              <a:rPr lang="en-US" i="1" dirty="0"/>
              <a:t> x1</a:t>
            </a:r>
          </a:p>
          <a:p>
            <a:pPr lvl="1">
              <a:lnSpc>
                <a:spcPct val="90000"/>
              </a:lnSpc>
            </a:pPr>
            <a:r>
              <a:rPr lang="en-US" i="1" dirty="0" err="1"/>
              <a:t>param</a:t>
            </a:r>
            <a:r>
              <a:rPr lang="en-US" i="1" dirty="0"/>
              <a:t> x2</a:t>
            </a:r>
          </a:p>
          <a:p>
            <a:pPr lvl="1">
              <a:lnSpc>
                <a:spcPct val="90000"/>
              </a:lnSpc>
            </a:pPr>
            <a:r>
              <a:rPr lang="en-US" i="1" dirty="0"/>
              <a:t>…</a:t>
            </a:r>
          </a:p>
          <a:p>
            <a:pPr lvl="1">
              <a:lnSpc>
                <a:spcPct val="90000"/>
              </a:lnSpc>
            </a:pPr>
            <a:r>
              <a:rPr lang="en-US" i="1" dirty="0" err="1"/>
              <a:t>param</a:t>
            </a:r>
            <a:r>
              <a:rPr lang="en-US" i="1" dirty="0"/>
              <a:t> </a:t>
            </a:r>
            <a:r>
              <a:rPr lang="en-US" i="1" dirty="0" err="1"/>
              <a:t>xn</a:t>
            </a:r>
            <a:endParaRPr lang="en-US" i="1" dirty="0"/>
          </a:p>
          <a:p>
            <a:pPr lvl="1">
              <a:lnSpc>
                <a:spcPct val="90000"/>
              </a:lnSpc>
            </a:pPr>
            <a:r>
              <a:rPr lang="en-US" i="1" dirty="0"/>
              <a:t>call p, n</a:t>
            </a:r>
            <a:endParaRPr lang="en-US" dirty="0"/>
          </a:p>
          <a:p>
            <a:pPr>
              <a:lnSpc>
                <a:spcPct val="90000"/>
              </a:lnSpc>
            </a:pPr>
            <a:r>
              <a:rPr lang="en-US" dirty="0"/>
              <a:t>Return statement:</a:t>
            </a:r>
          </a:p>
          <a:p>
            <a:pPr lvl="1">
              <a:lnSpc>
                <a:spcPct val="90000"/>
              </a:lnSpc>
            </a:pPr>
            <a:r>
              <a:rPr lang="en-US" i="1" dirty="0"/>
              <a:t>return y</a:t>
            </a:r>
          </a:p>
          <a:p>
            <a:pPr marL="342900" lvl="1" indent="0">
              <a:lnSpc>
                <a:spcPct val="90000"/>
              </a:lnSpc>
              <a:buNone/>
            </a:pPr>
            <a:r>
              <a:rPr lang="en-US" dirty="0"/>
              <a:t>You can use it as </a:t>
            </a:r>
            <a:r>
              <a:rPr lang="en-US" dirty="0" err="1"/>
              <a:t>lvalue</a:t>
            </a:r>
            <a:r>
              <a:rPr lang="en-US" dirty="0"/>
              <a:t>:</a:t>
            </a:r>
            <a:r>
              <a:rPr lang="en-US" i="1" dirty="0"/>
              <a:t>    y = call p, n</a:t>
            </a:r>
          </a:p>
        </p:txBody>
      </p:sp>
    </p:spTree>
    <p:extLst>
      <p:ext uri="{BB962C8B-B14F-4D97-AF65-F5344CB8AC3E}">
        <p14:creationId xmlns:p14="http://schemas.microsoft.com/office/powerpoint/2010/main" val="683921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90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9030">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9030">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9030">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9030">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9030">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9030">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9030">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9030">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903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3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9" name="Rectangle 5"/>
          <p:cNvSpPr>
            <a:spLocks noGrp="1" noChangeArrowheads="1"/>
          </p:cNvSpPr>
          <p:nvPr>
            <p:ph type="title"/>
          </p:nvPr>
        </p:nvSpPr>
        <p:spPr/>
        <p:txBody>
          <a:bodyPr/>
          <a:lstStyle/>
          <a:p>
            <a:r>
              <a:rPr lang="en-US" dirty="0"/>
              <a:t>IR: 3-Address Code</a:t>
            </a:r>
          </a:p>
        </p:txBody>
      </p:sp>
      <p:sp>
        <p:nvSpPr>
          <p:cNvPr id="129031" name="Rectangle 7"/>
          <p:cNvSpPr>
            <a:spLocks noGrp="1" noChangeArrowheads="1"/>
          </p:cNvSpPr>
          <p:nvPr>
            <p:ph idx="1"/>
          </p:nvPr>
        </p:nvSpPr>
        <p:spPr/>
        <p:txBody>
          <a:bodyPr>
            <a:normAutofit fontScale="92500" lnSpcReduction="10000"/>
          </a:bodyPr>
          <a:lstStyle/>
          <a:p>
            <a:pPr>
              <a:buFontTx/>
              <a:buNone/>
            </a:pPr>
            <a:r>
              <a:rPr lang="en-US" dirty="0"/>
              <a:t>Instructions:</a:t>
            </a:r>
          </a:p>
          <a:p>
            <a:r>
              <a:rPr lang="en-US" dirty="0"/>
              <a:t>Indexed assignments (Arrays):</a:t>
            </a:r>
          </a:p>
          <a:p>
            <a:pPr lvl="1"/>
            <a:r>
              <a:rPr lang="en-US" i="1" dirty="0"/>
              <a:t>x = y[</a:t>
            </a:r>
            <a:r>
              <a:rPr lang="en-US" i="1" dirty="0" err="1"/>
              <a:t>i</a:t>
            </a:r>
            <a:r>
              <a:rPr lang="en-US" i="1" dirty="0"/>
              <a:t>]</a:t>
            </a:r>
          </a:p>
          <a:p>
            <a:pPr lvl="1"/>
            <a:r>
              <a:rPr lang="en-US" i="1" dirty="0"/>
              <a:t>x[</a:t>
            </a:r>
            <a:r>
              <a:rPr lang="en-US" i="1" dirty="0" err="1"/>
              <a:t>i</a:t>
            </a:r>
            <a:r>
              <a:rPr lang="en-US" i="1" dirty="0"/>
              <a:t>] = y</a:t>
            </a:r>
          </a:p>
          <a:p>
            <a:r>
              <a:rPr lang="en-US" dirty="0"/>
              <a:t>Address assignments:</a:t>
            </a:r>
          </a:p>
          <a:p>
            <a:pPr lvl="1"/>
            <a:r>
              <a:rPr lang="en-US" dirty="0"/>
              <a:t>x = &amp;y   (which sets x to the location of y)</a:t>
            </a:r>
          </a:p>
          <a:p>
            <a:r>
              <a:rPr lang="en-US" dirty="0"/>
              <a:t>Pointers assignments:</a:t>
            </a:r>
          </a:p>
          <a:p>
            <a:pPr lvl="1"/>
            <a:r>
              <a:rPr lang="en-US" i="1" dirty="0"/>
              <a:t>x = *y   (y is a pointer, sets x to the value pointed by y)</a:t>
            </a:r>
          </a:p>
          <a:p>
            <a:pPr lvl="1"/>
            <a:r>
              <a:rPr lang="en-US" i="1" dirty="0"/>
              <a:t>*x = y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90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903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903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903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903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903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9031">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9031">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903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3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a:t>Control Flow</a:t>
            </a:r>
          </a:p>
        </p:txBody>
      </p:sp>
      <p:sp>
        <p:nvSpPr>
          <p:cNvPr id="130051" name="Rectangle 3"/>
          <p:cNvSpPr>
            <a:spLocks noGrp="1" noChangeArrowheads="1"/>
          </p:cNvSpPr>
          <p:nvPr>
            <p:ph idx="1"/>
          </p:nvPr>
        </p:nvSpPr>
        <p:spPr/>
        <p:txBody>
          <a:bodyPr/>
          <a:lstStyle/>
          <a:p>
            <a:r>
              <a:rPr lang="en-US"/>
              <a:t>Consider the statement:</a:t>
            </a:r>
          </a:p>
          <a:p>
            <a:pPr lvl="1">
              <a:buFontTx/>
              <a:buNone/>
            </a:pPr>
            <a:r>
              <a:rPr lang="en-US"/>
              <a:t>while (a[i] &lt; v) { i = i+1; }</a:t>
            </a:r>
          </a:p>
        </p:txBody>
      </p:sp>
      <p:sp>
        <p:nvSpPr>
          <p:cNvPr id="130052" name="Text Box 4"/>
          <p:cNvSpPr txBox="1">
            <a:spLocks noChangeArrowheads="1"/>
          </p:cNvSpPr>
          <p:nvPr/>
        </p:nvSpPr>
        <p:spPr bwMode="auto">
          <a:xfrm>
            <a:off x="755576" y="2211710"/>
            <a:ext cx="2200795" cy="2862322"/>
          </a:xfrm>
          <a:prstGeom prst="rect">
            <a:avLst/>
          </a:prstGeom>
          <a:noFill/>
          <a:ln w="9525">
            <a:noFill/>
            <a:miter lim="800000"/>
            <a:headEnd/>
            <a:tailEnd/>
          </a:ln>
          <a:effectLst/>
        </p:spPr>
        <p:txBody>
          <a:bodyPr wrap="none">
            <a:prstTxWarp prst="textNoShape">
              <a:avLst/>
            </a:prstTxWarp>
            <a:spAutoFit/>
          </a:bodyPr>
          <a:lstStyle/>
          <a:p>
            <a:r>
              <a:rPr lang="en-US" sz="1800" dirty="0">
                <a:latin typeface="Calibri" panose="020F0502020204030204" pitchFamily="34" charset="0"/>
              </a:rPr>
              <a:t>L1:</a:t>
            </a:r>
          </a:p>
          <a:p>
            <a:r>
              <a:rPr lang="en-US" sz="1800" dirty="0">
                <a:latin typeface="Calibri" panose="020F0502020204030204" pitchFamily="34" charset="0"/>
              </a:rPr>
              <a:t>  t1 = </a:t>
            </a:r>
            <a:r>
              <a:rPr lang="en-US" sz="1800" dirty="0" err="1">
                <a:latin typeface="Calibri" panose="020F0502020204030204" pitchFamily="34" charset="0"/>
              </a:rPr>
              <a:t>i</a:t>
            </a:r>
            <a:endParaRPr lang="en-US" sz="1800" dirty="0">
              <a:latin typeface="Calibri" panose="020F0502020204030204" pitchFamily="34" charset="0"/>
            </a:endParaRPr>
          </a:p>
          <a:p>
            <a:r>
              <a:rPr lang="en-US" sz="1800" dirty="0">
                <a:latin typeface="Calibri" panose="020F0502020204030204" pitchFamily="34" charset="0"/>
              </a:rPr>
              <a:t>  t2 = t1 * 8</a:t>
            </a:r>
          </a:p>
          <a:p>
            <a:r>
              <a:rPr lang="en-US" sz="1800" dirty="0">
                <a:latin typeface="Calibri" panose="020F0502020204030204" pitchFamily="34" charset="0"/>
              </a:rPr>
              <a:t>  t3 = a[ t2 ]</a:t>
            </a:r>
          </a:p>
          <a:p>
            <a:r>
              <a:rPr lang="en-US" sz="1800" dirty="0">
                <a:latin typeface="Calibri" panose="020F0502020204030204" pitchFamily="34" charset="0"/>
              </a:rPr>
              <a:t>  </a:t>
            </a:r>
            <a:r>
              <a:rPr lang="en-US" sz="1800" dirty="0" err="1">
                <a:latin typeface="Calibri" panose="020F0502020204030204" pitchFamily="34" charset="0"/>
              </a:rPr>
              <a:t>ifFalse</a:t>
            </a:r>
            <a:r>
              <a:rPr lang="en-US" sz="1800" dirty="0">
                <a:latin typeface="Calibri" panose="020F0502020204030204" pitchFamily="34" charset="0"/>
              </a:rPr>
              <a:t> t3 &lt; v </a:t>
            </a:r>
            <a:r>
              <a:rPr lang="en-US" sz="1800" dirty="0" err="1">
                <a:latin typeface="Calibri" panose="020F0502020204030204" pitchFamily="34" charset="0"/>
              </a:rPr>
              <a:t>goto</a:t>
            </a:r>
            <a:r>
              <a:rPr lang="en-US" sz="1800" dirty="0">
                <a:latin typeface="Calibri" panose="020F0502020204030204" pitchFamily="34" charset="0"/>
              </a:rPr>
              <a:t> L2</a:t>
            </a:r>
          </a:p>
          <a:p>
            <a:r>
              <a:rPr lang="en-US" sz="1800" dirty="0">
                <a:latin typeface="Calibri" panose="020F0502020204030204" pitchFamily="34" charset="0"/>
              </a:rPr>
              <a:t>  t4 = </a:t>
            </a:r>
            <a:r>
              <a:rPr lang="en-US" sz="1800" dirty="0" err="1">
                <a:latin typeface="Calibri" panose="020F0502020204030204" pitchFamily="34" charset="0"/>
              </a:rPr>
              <a:t>i</a:t>
            </a:r>
            <a:endParaRPr lang="en-US" sz="1800" dirty="0">
              <a:latin typeface="Calibri" panose="020F0502020204030204" pitchFamily="34" charset="0"/>
            </a:endParaRPr>
          </a:p>
          <a:p>
            <a:r>
              <a:rPr lang="en-US" sz="1800" dirty="0">
                <a:latin typeface="Calibri" panose="020F0502020204030204" pitchFamily="34" charset="0"/>
              </a:rPr>
              <a:t>  t4 = t4 + 1</a:t>
            </a:r>
          </a:p>
          <a:p>
            <a:r>
              <a:rPr lang="en-US" sz="1800" dirty="0">
                <a:latin typeface="Calibri" panose="020F0502020204030204" pitchFamily="34" charset="0"/>
              </a:rPr>
              <a:t>  </a:t>
            </a:r>
            <a:r>
              <a:rPr lang="en-US" sz="1800" dirty="0" err="1">
                <a:latin typeface="Calibri" panose="020F0502020204030204" pitchFamily="34" charset="0"/>
              </a:rPr>
              <a:t>i</a:t>
            </a:r>
            <a:r>
              <a:rPr lang="en-US" sz="1800" dirty="0">
                <a:latin typeface="Calibri" panose="020F0502020204030204" pitchFamily="34" charset="0"/>
              </a:rPr>
              <a:t> = t4</a:t>
            </a:r>
          </a:p>
          <a:p>
            <a:r>
              <a:rPr lang="en-US" sz="1800" dirty="0">
                <a:latin typeface="Calibri" panose="020F0502020204030204" pitchFamily="34" charset="0"/>
              </a:rPr>
              <a:t>  </a:t>
            </a:r>
            <a:r>
              <a:rPr lang="en-US" sz="1800" dirty="0" err="1">
                <a:latin typeface="Calibri" panose="020F0502020204030204" pitchFamily="34" charset="0"/>
              </a:rPr>
              <a:t>goto</a:t>
            </a:r>
            <a:r>
              <a:rPr lang="en-US" sz="1800" dirty="0">
                <a:latin typeface="Calibri" panose="020F0502020204030204" pitchFamily="34" charset="0"/>
              </a:rPr>
              <a:t> L1</a:t>
            </a:r>
          </a:p>
          <a:p>
            <a:r>
              <a:rPr lang="en-US" sz="1800" dirty="0">
                <a:latin typeface="Calibri" panose="020F0502020204030204" pitchFamily="34" charset="0"/>
              </a:rPr>
              <a:t>L2: ...</a:t>
            </a:r>
            <a:endParaRPr lang="en-US" sz="1500" dirty="0">
              <a:latin typeface="Calibri" panose="020F0502020204030204" pitchFamily="34" charset="0"/>
            </a:endParaRPr>
          </a:p>
        </p:txBody>
      </p:sp>
      <p:grpSp>
        <p:nvGrpSpPr>
          <p:cNvPr id="130055" name="Group 7"/>
          <p:cNvGrpSpPr>
            <a:grpSpLocks/>
          </p:cNvGrpSpPr>
          <p:nvPr/>
        </p:nvGrpSpPr>
        <p:grpSpPr bwMode="auto">
          <a:xfrm>
            <a:off x="4788024" y="843558"/>
            <a:ext cx="2743200" cy="3626644"/>
            <a:chOff x="3312" y="949"/>
            <a:chExt cx="2304" cy="3046"/>
          </a:xfrm>
        </p:grpSpPr>
        <p:sp>
          <p:nvSpPr>
            <p:cNvPr id="130053" name="Text Box 5"/>
            <p:cNvSpPr txBox="1">
              <a:spLocks noChangeArrowheads="1"/>
            </p:cNvSpPr>
            <p:nvPr/>
          </p:nvSpPr>
          <p:spPr bwMode="auto">
            <a:xfrm>
              <a:off x="3312" y="1824"/>
              <a:ext cx="2304" cy="2171"/>
            </a:xfrm>
            <a:prstGeom prst="rect">
              <a:avLst/>
            </a:prstGeom>
            <a:noFill/>
            <a:ln w="9525">
              <a:noFill/>
              <a:miter lim="800000"/>
              <a:headEnd/>
              <a:tailEnd/>
            </a:ln>
            <a:effectLst/>
          </p:spPr>
          <p:txBody>
            <a:bodyPr>
              <a:prstTxWarp prst="textNoShape">
                <a:avLst/>
              </a:prstTxWarp>
              <a:spAutoFit/>
            </a:bodyPr>
            <a:lstStyle/>
            <a:p>
              <a:r>
                <a:rPr lang="en-US" sz="1800" dirty="0">
                  <a:latin typeface="Calibri" panose="020F0502020204030204" pitchFamily="34" charset="0"/>
                </a:rPr>
                <a:t>100: t1 = </a:t>
              </a:r>
              <a:r>
                <a:rPr lang="en-US" sz="1800" dirty="0" err="1">
                  <a:latin typeface="Calibri" panose="020F0502020204030204" pitchFamily="34" charset="0"/>
                </a:rPr>
                <a:t>i</a:t>
              </a:r>
              <a:endParaRPr lang="en-US" sz="1800" dirty="0">
                <a:latin typeface="Calibri" panose="020F0502020204030204" pitchFamily="34" charset="0"/>
              </a:endParaRPr>
            </a:p>
            <a:p>
              <a:r>
                <a:rPr lang="en-US" sz="1800" dirty="0">
                  <a:latin typeface="Calibri" panose="020F0502020204030204" pitchFamily="34" charset="0"/>
                </a:rPr>
                <a:t>101: t2 = t1 * 8</a:t>
              </a:r>
            </a:p>
            <a:p>
              <a:r>
                <a:rPr lang="en-US" sz="1800" dirty="0">
                  <a:latin typeface="Calibri" panose="020F0502020204030204" pitchFamily="34" charset="0"/>
                </a:rPr>
                <a:t>102: t3 = a[ t2 ]</a:t>
              </a:r>
            </a:p>
            <a:p>
              <a:r>
                <a:rPr lang="en-US" sz="1800" dirty="0">
                  <a:latin typeface="Calibri" panose="020F0502020204030204" pitchFamily="34" charset="0"/>
                </a:rPr>
                <a:t>103: </a:t>
              </a:r>
              <a:r>
                <a:rPr lang="en-US" sz="1800" dirty="0" err="1">
                  <a:latin typeface="Calibri" panose="020F0502020204030204" pitchFamily="34" charset="0"/>
                </a:rPr>
                <a:t>ifFalse</a:t>
              </a:r>
              <a:r>
                <a:rPr lang="en-US" sz="1800" dirty="0">
                  <a:latin typeface="Calibri" panose="020F0502020204030204" pitchFamily="34" charset="0"/>
                </a:rPr>
                <a:t> t3 &lt; v </a:t>
              </a:r>
              <a:r>
                <a:rPr lang="en-US" sz="1800" dirty="0" err="1">
                  <a:latin typeface="Calibri" panose="020F0502020204030204" pitchFamily="34" charset="0"/>
                </a:rPr>
                <a:t>goto</a:t>
              </a:r>
              <a:r>
                <a:rPr lang="en-US" sz="1800" dirty="0">
                  <a:latin typeface="Calibri" panose="020F0502020204030204" pitchFamily="34" charset="0"/>
                </a:rPr>
                <a:t> 108</a:t>
              </a:r>
            </a:p>
            <a:p>
              <a:r>
                <a:rPr lang="en-US" sz="1800" dirty="0">
                  <a:latin typeface="Calibri" panose="020F0502020204030204" pitchFamily="34" charset="0"/>
                </a:rPr>
                <a:t>104: t4 = </a:t>
              </a:r>
              <a:r>
                <a:rPr lang="en-US" sz="1800" dirty="0" err="1">
                  <a:latin typeface="Calibri" panose="020F0502020204030204" pitchFamily="34" charset="0"/>
                </a:rPr>
                <a:t>i</a:t>
              </a:r>
              <a:endParaRPr lang="en-US" sz="1800" dirty="0">
                <a:latin typeface="Calibri" panose="020F0502020204030204" pitchFamily="34" charset="0"/>
              </a:endParaRPr>
            </a:p>
            <a:p>
              <a:r>
                <a:rPr lang="en-US" sz="1800" dirty="0">
                  <a:latin typeface="Calibri" panose="020F0502020204030204" pitchFamily="34" charset="0"/>
                </a:rPr>
                <a:t>105: t4 = t4 + 1</a:t>
              </a:r>
            </a:p>
            <a:p>
              <a:r>
                <a:rPr lang="en-US" sz="1800" dirty="0">
                  <a:latin typeface="Calibri" panose="020F0502020204030204" pitchFamily="34" charset="0"/>
                </a:rPr>
                <a:t>106: </a:t>
              </a:r>
              <a:r>
                <a:rPr lang="en-US" sz="1800" dirty="0" err="1">
                  <a:latin typeface="Calibri" panose="020F0502020204030204" pitchFamily="34" charset="0"/>
                </a:rPr>
                <a:t>i</a:t>
              </a:r>
              <a:r>
                <a:rPr lang="en-US" sz="1800" dirty="0">
                  <a:latin typeface="Calibri" panose="020F0502020204030204" pitchFamily="34" charset="0"/>
                </a:rPr>
                <a:t> = t4</a:t>
              </a:r>
            </a:p>
            <a:p>
              <a:r>
                <a:rPr lang="en-US" sz="1800" dirty="0">
                  <a:latin typeface="Calibri" panose="020F0502020204030204" pitchFamily="34" charset="0"/>
                </a:rPr>
                <a:t>107: </a:t>
              </a:r>
              <a:r>
                <a:rPr lang="en-US" sz="1800" dirty="0" err="1">
                  <a:latin typeface="Calibri" panose="020F0502020204030204" pitchFamily="34" charset="0"/>
                </a:rPr>
                <a:t>goto</a:t>
              </a:r>
              <a:r>
                <a:rPr lang="en-US" sz="1800" dirty="0">
                  <a:latin typeface="Calibri" panose="020F0502020204030204" pitchFamily="34" charset="0"/>
                </a:rPr>
                <a:t> 100</a:t>
              </a:r>
            </a:p>
            <a:p>
              <a:r>
                <a:rPr lang="en-US" sz="1800" dirty="0">
                  <a:latin typeface="Calibri" panose="020F0502020204030204" pitchFamily="34" charset="0"/>
                </a:rPr>
                <a:t>108:</a:t>
              </a:r>
            </a:p>
          </p:txBody>
        </p:sp>
        <p:sp>
          <p:nvSpPr>
            <p:cNvPr id="130054" name="AutoShape 6"/>
            <p:cNvSpPr>
              <a:spLocks noChangeArrowheads="1"/>
            </p:cNvSpPr>
            <p:nvPr/>
          </p:nvSpPr>
          <p:spPr bwMode="auto">
            <a:xfrm>
              <a:off x="3379" y="949"/>
              <a:ext cx="1776" cy="776"/>
            </a:xfrm>
            <a:prstGeom prst="wedgeRectCallout">
              <a:avLst>
                <a:gd name="adj1" fmla="val -32208"/>
                <a:gd name="adj2" fmla="val 67505"/>
              </a:avLst>
            </a:prstGeom>
            <a:solidFill>
              <a:schemeClr val="accent5">
                <a:lumMod val="40000"/>
                <a:lumOff val="60000"/>
              </a:schemeClr>
            </a:solidFill>
            <a:ln w="9525">
              <a:solidFill>
                <a:schemeClr val="tx1"/>
              </a:solidFill>
              <a:miter lim="800000"/>
              <a:headEnd/>
              <a:tailEnd/>
            </a:ln>
            <a:effectLst/>
          </p:spPr>
          <p:txBody>
            <a:bodyPr anchor="ctr">
              <a:prstTxWarp prst="textNoShape">
                <a:avLst/>
              </a:prstTxWarp>
              <a:spAutoFit/>
            </a:bodyPr>
            <a:lstStyle/>
            <a:p>
              <a:pPr algn="ctr"/>
              <a:r>
                <a:rPr lang="en-US" sz="1800" dirty="0">
                  <a:latin typeface="Calibri" panose="020F0502020204030204" pitchFamily="34" charset="0"/>
                </a:rPr>
                <a:t>Labels can be implemented using position numbers</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00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6" name="Rectangle 6"/>
          <p:cNvSpPr>
            <a:spLocks noGrp="1" noChangeArrowheads="1"/>
          </p:cNvSpPr>
          <p:nvPr>
            <p:ph type="body" sz="half" idx="4294967295"/>
          </p:nvPr>
        </p:nvSpPr>
        <p:spPr>
          <a:xfrm>
            <a:off x="0" y="228600"/>
            <a:ext cx="2743200" cy="3486150"/>
          </a:xfrm>
        </p:spPr>
        <p:txBody>
          <a:bodyPr>
            <a:normAutofit fontScale="92500" lnSpcReduction="10000"/>
          </a:bodyPr>
          <a:lstStyle/>
          <a:p>
            <a:pPr>
              <a:lnSpc>
                <a:spcPct val="90000"/>
              </a:lnSpc>
              <a:buFontTx/>
              <a:buNone/>
            </a:pPr>
            <a:r>
              <a:rPr lang="en-US" sz="1800" dirty="0"/>
              <a:t>int </a:t>
            </a:r>
            <a:r>
              <a:rPr lang="en-US" sz="1800" dirty="0" err="1"/>
              <a:t>gcd</a:t>
            </a:r>
            <a:r>
              <a:rPr lang="en-US" sz="1800" dirty="0"/>
              <a:t>(int x, int y)</a:t>
            </a:r>
          </a:p>
          <a:p>
            <a:pPr>
              <a:lnSpc>
                <a:spcPct val="90000"/>
              </a:lnSpc>
              <a:buFontTx/>
              <a:buNone/>
            </a:pPr>
            <a:r>
              <a:rPr lang="en-US" sz="1800" dirty="0"/>
              <a:t>{</a:t>
            </a:r>
          </a:p>
          <a:p>
            <a:pPr>
              <a:lnSpc>
                <a:spcPct val="90000"/>
              </a:lnSpc>
              <a:buFontTx/>
              <a:buNone/>
            </a:pPr>
            <a:r>
              <a:rPr lang="en-US" sz="1800" dirty="0"/>
              <a:t>    int d;</a:t>
            </a:r>
          </a:p>
          <a:p>
            <a:pPr>
              <a:lnSpc>
                <a:spcPct val="90000"/>
              </a:lnSpc>
              <a:buFontTx/>
              <a:buNone/>
            </a:pPr>
            <a:r>
              <a:rPr lang="en-US" sz="1800" dirty="0"/>
              <a:t>    d = x - y;</a:t>
            </a:r>
          </a:p>
          <a:p>
            <a:pPr>
              <a:lnSpc>
                <a:spcPct val="90000"/>
              </a:lnSpc>
              <a:buFontTx/>
              <a:buNone/>
            </a:pPr>
            <a:r>
              <a:rPr lang="en-US" sz="1800" dirty="0"/>
              <a:t>    if (d &gt; 0)</a:t>
            </a:r>
          </a:p>
          <a:p>
            <a:pPr>
              <a:lnSpc>
                <a:spcPct val="90000"/>
              </a:lnSpc>
              <a:buFontTx/>
              <a:buNone/>
            </a:pPr>
            <a:r>
              <a:rPr lang="en-US" sz="1800" dirty="0"/>
              <a:t>        return </a:t>
            </a:r>
            <a:r>
              <a:rPr lang="en-US" sz="1800" dirty="0" err="1"/>
              <a:t>gcd</a:t>
            </a:r>
            <a:r>
              <a:rPr lang="en-US" sz="1800" dirty="0"/>
              <a:t>(d, y);</a:t>
            </a:r>
          </a:p>
          <a:p>
            <a:pPr>
              <a:lnSpc>
                <a:spcPct val="90000"/>
              </a:lnSpc>
              <a:buFontTx/>
              <a:buNone/>
            </a:pPr>
            <a:r>
              <a:rPr lang="en-US" sz="1800" dirty="0"/>
              <a:t>    else if (d &lt; 0)</a:t>
            </a:r>
          </a:p>
          <a:p>
            <a:pPr>
              <a:lnSpc>
                <a:spcPct val="90000"/>
              </a:lnSpc>
              <a:buFontTx/>
              <a:buNone/>
            </a:pPr>
            <a:r>
              <a:rPr lang="en-US" sz="1800" dirty="0"/>
              <a:t>        return </a:t>
            </a:r>
            <a:r>
              <a:rPr lang="en-US" sz="1800" dirty="0" err="1"/>
              <a:t>gcd</a:t>
            </a:r>
            <a:r>
              <a:rPr lang="en-US" sz="1800" dirty="0"/>
              <a:t>(x, -d);</a:t>
            </a:r>
          </a:p>
          <a:p>
            <a:pPr>
              <a:lnSpc>
                <a:spcPct val="90000"/>
              </a:lnSpc>
              <a:buFontTx/>
              <a:buNone/>
            </a:pPr>
            <a:r>
              <a:rPr lang="en-US" sz="1800" dirty="0"/>
              <a:t>    else</a:t>
            </a:r>
          </a:p>
          <a:p>
            <a:pPr>
              <a:lnSpc>
                <a:spcPct val="90000"/>
              </a:lnSpc>
              <a:buFontTx/>
              <a:buNone/>
            </a:pPr>
            <a:r>
              <a:rPr lang="en-US" sz="1800" dirty="0"/>
              <a:t>        return x;</a:t>
            </a:r>
          </a:p>
          <a:p>
            <a:pPr>
              <a:lnSpc>
                <a:spcPct val="90000"/>
              </a:lnSpc>
              <a:buFontTx/>
              <a:buNone/>
            </a:pPr>
            <a:r>
              <a:rPr lang="en-US" sz="1800" dirty="0"/>
              <a:t>}</a:t>
            </a:r>
          </a:p>
        </p:txBody>
      </p:sp>
      <p:sp>
        <p:nvSpPr>
          <p:cNvPr id="107527" name="Rectangle 7"/>
          <p:cNvSpPr>
            <a:spLocks noGrp="1" noChangeArrowheads="1"/>
          </p:cNvSpPr>
          <p:nvPr>
            <p:ph type="body" sz="half" idx="4294967295"/>
          </p:nvPr>
        </p:nvSpPr>
        <p:spPr>
          <a:xfrm>
            <a:off x="3851920" y="195486"/>
            <a:ext cx="3257550" cy="4536504"/>
          </a:xfrm>
        </p:spPr>
        <p:txBody>
          <a:bodyPr>
            <a:normAutofit lnSpcReduction="10000"/>
          </a:bodyPr>
          <a:lstStyle/>
          <a:p>
            <a:pPr>
              <a:buFontTx/>
              <a:buNone/>
            </a:pPr>
            <a:r>
              <a:rPr lang="en-US" sz="1800" dirty="0" err="1"/>
              <a:t>gcd</a:t>
            </a:r>
            <a:r>
              <a:rPr lang="en-US" sz="1800" dirty="0"/>
              <a:t>:</a:t>
            </a:r>
          </a:p>
          <a:p>
            <a:pPr>
              <a:buFontTx/>
              <a:buNone/>
            </a:pPr>
            <a:r>
              <a:rPr lang="en-US" sz="1800" dirty="0"/>
              <a:t>        t0 = x - y</a:t>
            </a:r>
          </a:p>
          <a:p>
            <a:pPr>
              <a:buFontTx/>
              <a:buNone/>
            </a:pPr>
            <a:r>
              <a:rPr lang="en-US" sz="1800" dirty="0"/>
              <a:t>        d = t0</a:t>
            </a:r>
          </a:p>
          <a:p>
            <a:pPr>
              <a:buFontTx/>
              <a:buNone/>
            </a:pPr>
            <a:r>
              <a:rPr lang="en-US" sz="1800" dirty="0"/>
              <a:t>        t1 = d</a:t>
            </a:r>
          </a:p>
          <a:p>
            <a:pPr>
              <a:buFontTx/>
              <a:buNone/>
            </a:pPr>
            <a:r>
              <a:rPr lang="en-US" sz="1800" dirty="0"/>
              <a:t>        t2 = t1 &gt; 0</a:t>
            </a:r>
          </a:p>
          <a:p>
            <a:pPr>
              <a:buFontTx/>
              <a:buNone/>
            </a:pPr>
            <a:r>
              <a:rPr lang="en-US" sz="1800" dirty="0"/>
              <a:t>        </a:t>
            </a:r>
            <a:r>
              <a:rPr lang="en-US" sz="1800" dirty="0" err="1"/>
              <a:t>ifFalse</a:t>
            </a:r>
            <a:r>
              <a:rPr lang="en-US" sz="1800" dirty="0"/>
              <a:t> t2 </a:t>
            </a:r>
            <a:r>
              <a:rPr lang="en-US" sz="1800" dirty="0" err="1"/>
              <a:t>goto</a:t>
            </a:r>
            <a:r>
              <a:rPr lang="en-US" sz="1800" dirty="0"/>
              <a:t> L0</a:t>
            </a:r>
          </a:p>
          <a:p>
            <a:pPr>
              <a:buFontTx/>
              <a:buNone/>
            </a:pPr>
            <a:r>
              <a:rPr lang="en-US" sz="1800" dirty="0"/>
              <a:t>        param y</a:t>
            </a:r>
          </a:p>
          <a:p>
            <a:pPr>
              <a:buFontTx/>
              <a:buNone/>
            </a:pPr>
            <a:r>
              <a:rPr lang="en-US" sz="1800" dirty="0"/>
              <a:t>        param d</a:t>
            </a:r>
          </a:p>
          <a:p>
            <a:pPr>
              <a:buFontTx/>
              <a:buNone/>
            </a:pPr>
            <a:r>
              <a:rPr lang="en-US" sz="1800" dirty="0"/>
              <a:t>        t3 = call </a:t>
            </a:r>
            <a:r>
              <a:rPr lang="en-US" sz="1800" dirty="0" err="1"/>
              <a:t>gcd</a:t>
            </a:r>
            <a:r>
              <a:rPr lang="en-US" sz="1800" dirty="0"/>
              <a:t>, 2</a:t>
            </a:r>
          </a:p>
          <a:p>
            <a:pPr>
              <a:buFontTx/>
              <a:buNone/>
            </a:pPr>
            <a:r>
              <a:rPr lang="en-US" sz="1800" dirty="0"/>
              <a:t>        return t3</a:t>
            </a:r>
          </a:p>
          <a:p>
            <a:pPr>
              <a:buFontTx/>
              <a:buNone/>
            </a:pPr>
            <a:r>
              <a:rPr lang="en-US" sz="1800" dirty="0"/>
              <a:t>L0:</a:t>
            </a:r>
          </a:p>
          <a:p>
            <a:pPr>
              <a:buFontTx/>
              <a:buNone/>
            </a:pPr>
            <a:r>
              <a:rPr lang="en-US" sz="1800" dirty="0"/>
              <a:t>        t4 = d</a:t>
            </a:r>
          </a:p>
          <a:p>
            <a:pPr>
              <a:buFontTx/>
              <a:buNone/>
            </a:pPr>
            <a:r>
              <a:rPr lang="en-US" sz="1800" dirty="0"/>
              <a:t>        t5 = t4 &lt; 0</a:t>
            </a:r>
          </a:p>
          <a:p>
            <a:pPr>
              <a:buFontTx/>
              <a:buNone/>
            </a:pPr>
            <a:r>
              <a:rPr lang="en-US" sz="1800" dirty="0"/>
              <a:t>	   ...</a:t>
            </a:r>
          </a:p>
        </p:txBody>
      </p:sp>
      <p:sp>
        <p:nvSpPr>
          <p:cNvPr id="107530" name="AutoShape 10"/>
          <p:cNvSpPr>
            <a:spLocks noChangeArrowheads="1"/>
          </p:cNvSpPr>
          <p:nvPr/>
        </p:nvSpPr>
        <p:spPr bwMode="auto">
          <a:xfrm>
            <a:off x="6084168" y="483518"/>
            <a:ext cx="2762572" cy="1200329"/>
          </a:xfrm>
          <a:prstGeom prst="wedgeRectCallout">
            <a:avLst>
              <a:gd name="adj1" fmla="val -55898"/>
              <a:gd name="adj2" fmla="val 54984"/>
            </a:avLst>
          </a:prstGeom>
          <a:solidFill>
            <a:schemeClr val="accent5">
              <a:lumMod val="40000"/>
              <a:lumOff val="60000"/>
            </a:schemeClr>
          </a:solidFill>
          <a:ln w="9525">
            <a:solidFill>
              <a:schemeClr val="tx1"/>
            </a:solidFill>
            <a:miter lim="800000"/>
            <a:headEnd/>
            <a:tailEnd/>
          </a:ln>
          <a:effectLst/>
        </p:spPr>
        <p:txBody>
          <a:bodyPr wrap="square" anchor="ctr">
            <a:prstTxWarp prst="textNoShape">
              <a:avLst/>
            </a:prstTxWarp>
            <a:spAutoFit/>
          </a:bodyPr>
          <a:lstStyle/>
          <a:p>
            <a:r>
              <a:rPr lang="en-US" sz="1800" dirty="0">
                <a:latin typeface="Calibri" panose="020F0502020204030204" pitchFamily="34" charset="0"/>
              </a:rPr>
              <a:t>Avoiding redundant </a:t>
            </a:r>
            <a:r>
              <a:rPr lang="en-US" sz="1800" dirty="0" err="1">
                <a:latin typeface="Calibri" panose="020F0502020204030204" pitchFamily="34" charset="0"/>
              </a:rPr>
              <a:t>gotos</a:t>
            </a:r>
            <a:endParaRPr lang="en-US" sz="1800" dirty="0">
              <a:latin typeface="Calibri" panose="020F0502020204030204" pitchFamily="34" charset="0"/>
            </a:endParaRPr>
          </a:p>
          <a:p>
            <a:r>
              <a:rPr lang="en-US" sz="1800" dirty="0">
                <a:latin typeface="Calibri" panose="020F0502020204030204" pitchFamily="34" charset="0"/>
              </a:rPr>
              <a:t>if t2 </a:t>
            </a:r>
            <a:r>
              <a:rPr lang="en-US" sz="1800" dirty="0" err="1">
                <a:latin typeface="Calibri" panose="020F0502020204030204" pitchFamily="34" charset="0"/>
              </a:rPr>
              <a:t>goto</a:t>
            </a:r>
            <a:r>
              <a:rPr lang="en-US" sz="1800" dirty="0">
                <a:latin typeface="Calibri" panose="020F0502020204030204" pitchFamily="34" charset="0"/>
              </a:rPr>
              <a:t> L1</a:t>
            </a:r>
          </a:p>
          <a:p>
            <a:r>
              <a:rPr lang="en-US" sz="1800" dirty="0" err="1">
                <a:latin typeface="Calibri" panose="020F0502020204030204" pitchFamily="34" charset="0"/>
              </a:rPr>
              <a:t>goto</a:t>
            </a:r>
            <a:r>
              <a:rPr lang="en-US" sz="1800" dirty="0">
                <a:latin typeface="Calibri" panose="020F0502020204030204" pitchFamily="34" charset="0"/>
              </a:rPr>
              <a:t> L0</a:t>
            </a:r>
          </a:p>
          <a:p>
            <a:r>
              <a:rPr lang="en-US" sz="1800" dirty="0">
                <a:latin typeface="Calibri" panose="020F0502020204030204" pitchFamily="34" charset="0"/>
              </a:rPr>
              <a:t>L1: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75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30" grpId="0" animBg="1"/>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3873</TotalTime>
  <Words>3728</Words>
  <Application>Microsoft Macintosh PowerPoint</Application>
  <PresentationFormat>On-screen Show (16:9)</PresentationFormat>
  <Paragraphs>671</Paragraphs>
  <Slides>39</Slides>
  <Notes>30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Calibri</vt:lpstr>
      <vt:lpstr>Calibri Light</vt:lpstr>
      <vt:lpstr>Consolas</vt:lpstr>
      <vt:lpstr>Times</vt:lpstr>
      <vt:lpstr>Times New Roman</vt:lpstr>
      <vt:lpstr>1_Office Theme</vt:lpstr>
      <vt:lpstr>Intermediate Representation</vt:lpstr>
      <vt:lpstr>Intermediate Representation</vt:lpstr>
      <vt:lpstr>IR: 3-Address Code</vt:lpstr>
      <vt:lpstr>IR: 3-Address Code</vt:lpstr>
      <vt:lpstr>IR: 3-Address Code</vt:lpstr>
      <vt:lpstr>IR: 3-Address Code</vt:lpstr>
      <vt:lpstr>IR: 3-Address Code</vt:lpstr>
      <vt:lpstr>Control Flow</vt:lpstr>
      <vt:lpstr>PowerPoint Presentation</vt:lpstr>
      <vt:lpstr>Short-circuiting Booleans</vt:lpstr>
      <vt:lpstr>PowerPoint Presentation</vt:lpstr>
      <vt:lpstr>Translation of Expressions</vt:lpstr>
      <vt:lpstr>Backpatching in Control-Flow</vt:lpstr>
      <vt:lpstr>Backpatching</vt:lpstr>
      <vt:lpstr>Backpatching</vt:lpstr>
      <vt:lpstr>PowerPoint Presentation</vt:lpstr>
      <vt:lpstr>PowerPoint Presentation</vt:lpstr>
      <vt:lpstr>PowerPoint Presentation</vt:lpstr>
      <vt:lpstr>PowerPoint Presentation</vt:lpstr>
      <vt:lpstr>PowerPoint Presentation</vt:lpstr>
      <vt:lpstr>PowerPoint Presentation</vt:lpstr>
      <vt:lpstr>Array Elements</vt:lpstr>
      <vt:lpstr>PowerPoint Presentation</vt:lpstr>
      <vt:lpstr>PowerPoint Presentation</vt:lpstr>
      <vt:lpstr>Implementing IR</vt:lpstr>
      <vt:lpstr>Implementing IR</vt:lpstr>
      <vt:lpstr>Implementing IR</vt:lpstr>
      <vt:lpstr>Implementing IR</vt:lpstr>
      <vt:lpstr>Correctness vs. Optimizations</vt:lpstr>
      <vt:lpstr>Basic Blocks</vt:lpstr>
      <vt:lpstr>Summary</vt:lpstr>
      <vt:lpstr>Extra Slides</vt:lpstr>
      <vt:lpstr>What TAC doesn’t give you</vt:lpstr>
      <vt:lpstr>Function arguments</vt:lpstr>
      <vt:lpstr>Function arguments</vt:lpstr>
      <vt:lpstr>Function arguments</vt:lpstr>
      <vt:lpstr>Function arguments</vt:lpstr>
      <vt:lpstr>Function arguments</vt:lpstr>
      <vt:lpstr>Computing Location Offsets</vt:lpstr>
    </vt:vector>
  </TitlesOfParts>
  <Company>SFU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CMPT 379  Compilers</dc:title>
  <dc:creator>Anoop Sarkar</dc:creator>
  <cp:lastModifiedBy>Anoop Sarkar</cp:lastModifiedBy>
  <cp:revision>780</cp:revision>
  <cp:lastPrinted>2019-07-09T17:07:48Z</cp:lastPrinted>
  <dcterms:created xsi:type="dcterms:W3CDTF">2010-11-08T22:22:01Z</dcterms:created>
  <dcterms:modified xsi:type="dcterms:W3CDTF">2020-10-31T22:28:27Z</dcterms:modified>
</cp:coreProperties>
</file>