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1"/>
    <p:restoredTop sz="93435"/>
  </p:normalViewPr>
  <p:slideViewPr>
    <p:cSldViewPr snapToGrid="0" snapToObjects="1">
      <p:cViewPr varScale="1">
        <p:scale>
          <a:sx n="105" d="100"/>
          <a:sy n="105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341325" y="548675"/>
            <a:ext cx="3491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334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are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operators apply recursively and these applications can be ambiguous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aa|bc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equal to a(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a|b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)c or ((aa)|b)c   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such cases of ambiguity - provide explicit arguments for each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convenience, for examples on this page, let us use the symbol ‘⋅’ to denote the operator for concatenation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regexp tree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a(a|b)c is written as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(⋅(⋅a(|ab))c)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aab|⋅c⋅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((aa)|b)c is written as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(⋅(|(⋅aa)b)c)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aa⋅b|c⋅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order of concatenation matter?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6025349" y="1828800"/>
            <a:ext cx="1516063" cy="2078037"/>
            <a:chOff x="5714999" y="1828800"/>
            <a:chExt cx="1516063" cy="2078037"/>
          </a:xfrm>
        </p:grpSpPr>
        <p:sp>
          <p:nvSpPr>
            <p:cNvPr id="173" name="Shape 173"/>
            <p:cNvSpPr txBox="1"/>
            <p:nvPr/>
          </p:nvSpPr>
          <p:spPr>
            <a:xfrm>
              <a:off x="6934200" y="2409825"/>
              <a:ext cx="2968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400800" y="2913062"/>
              <a:ext cx="303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096000" y="3506787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629399" y="3505200"/>
              <a:ext cx="3190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77" name="Shape 177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6096000" y="2408237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714999" y="2913062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553199" y="1828800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81" name="Shape 181"/>
            <p:cNvCxnSpPr>
              <a:stCxn id="180" idx="2"/>
              <a:endCxn id="178" idx="0"/>
            </p:cNvCxnSpPr>
            <p:nvPr/>
          </p:nvCxnSpPr>
          <p:spPr>
            <a:xfrm flipH="1">
              <a:off x="6219824" y="2225675"/>
              <a:ext cx="4572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2" name="Shape 182"/>
            <p:cNvCxnSpPr>
              <a:stCxn id="180" idx="2"/>
              <a:endCxn id="173" idx="0"/>
            </p:cNvCxnSpPr>
            <p:nvPr/>
          </p:nvCxnSpPr>
          <p:spPr>
            <a:xfrm>
              <a:off x="6677024" y="2225675"/>
              <a:ext cx="405600" cy="18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3"/>
            <p:cNvCxnSpPr>
              <a:stCxn id="178" idx="2"/>
              <a:endCxn id="179" idx="0"/>
            </p:cNvCxnSpPr>
            <p:nvPr/>
          </p:nvCxnSpPr>
          <p:spPr>
            <a:xfrm flipH="1">
              <a:off x="5869125" y="2805112"/>
              <a:ext cx="350700" cy="1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4" name="Shape 184"/>
            <p:cNvCxnSpPr>
              <a:stCxn id="178" idx="2"/>
              <a:endCxn id="174" idx="0"/>
            </p:cNvCxnSpPr>
            <p:nvPr/>
          </p:nvCxnSpPr>
          <p:spPr>
            <a:xfrm>
              <a:off x="6219825" y="2805112"/>
              <a:ext cx="332700" cy="1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5" name="Shape 185"/>
            <p:cNvCxnSpPr>
              <a:stCxn id="174" idx="2"/>
              <a:endCxn id="175" idx="0"/>
            </p:cNvCxnSpPr>
            <p:nvPr/>
          </p:nvCxnSpPr>
          <p:spPr>
            <a:xfrm flipH="1">
              <a:off x="6250006" y="3313112"/>
              <a:ext cx="302400" cy="19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6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5807677" y="4243750"/>
            <a:ext cx="1951424" cy="2068150"/>
            <a:chOff x="6096002" y="4243750"/>
            <a:chExt cx="1951424" cy="2068150"/>
          </a:xfrm>
        </p:grpSpPr>
        <p:sp>
          <p:nvSpPr>
            <p:cNvPr id="188" name="Shape 188"/>
            <p:cNvSpPr txBox="1"/>
            <p:nvPr/>
          </p:nvSpPr>
          <p:spPr>
            <a:xfrm>
              <a:off x="6400801" y="5333999"/>
              <a:ext cx="2476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096002" y="5911850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629401" y="5910262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781802" y="4800600"/>
              <a:ext cx="303212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7162802" y="5510349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750426" y="480218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7324001" y="424375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95" name="Shape 195"/>
            <p:cNvCxnSpPr>
              <a:stCxn id="194" idx="2"/>
              <a:endCxn id="191" idx="0"/>
            </p:cNvCxnSpPr>
            <p:nvPr/>
          </p:nvCxnSpPr>
          <p:spPr>
            <a:xfrm flipH="1">
              <a:off x="6933401" y="4640650"/>
              <a:ext cx="514500" cy="1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6" name="Shape 196"/>
            <p:cNvCxnSpPr>
              <a:stCxn id="194" idx="2"/>
              <a:endCxn id="193" idx="0"/>
            </p:cNvCxnSpPr>
            <p:nvPr/>
          </p:nvCxnSpPr>
          <p:spPr>
            <a:xfrm>
              <a:off x="7447901" y="4640650"/>
              <a:ext cx="450900" cy="16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>
              <a:stCxn id="191" idx="2"/>
              <a:endCxn id="188" idx="3"/>
            </p:cNvCxnSpPr>
            <p:nvPr/>
          </p:nvCxnSpPr>
          <p:spPr>
            <a:xfrm flipH="1">
              <a:off x="6648408" y="5200650"/>
              <a:ext cx="285000" cy="33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8" name="Shape 198"/>
            <p:cNvCxnSpPr>
              <a:stCxn id="192" idx="0"/>
              <a:endCxn id="192" idx="0"/>
            </p:cNvCxnSpPr>
            <p:nvPr/>
          </p:nvCxnSpPr>
          <p:spPr>
            <a:xfrm>
              <a:off x="7322402" y="551034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9" name="Shape 199"/>
            <p:cNvCxnSpPr>
              <a:stCxn id="191" idx="2"/>
              <a:endCxn id="192" idx="0"/>
            </p:cNvCxnSpPr>
            <p:nvPr/>
          </p:nvCxnSpPr>
          <p:spPr>
            <a:xfrm>
              <a:off x="6933408" y="5200650"/>
              <a:ext cx="389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>
              <a:stCxn id="188" idx="2"/>
              <a:endCxn id="189" idx="0"/>
            </p:cNvCxnSpPr>
            <p:nvPr/>
          </p:nvCxnSpPr>
          <p:spPr>
            <a:xfrm flipH="1">
              <a:off x="6250126" y="5730874"/>
              <a:ext cx="2745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1" name="Shape 201"/>
            <p:cNvCxnSpPr>
              <a:endCxn id="190" idx="0"/>
            </p:cNvCxnSpPr>
            <p:nvPr/>
          </p:nvCxnSpPr>
          <p:spPr>
            <a:xfrm>
              <a:off x="6524489" y="5730862"/>
              <a:ext cx="258899" cy="17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(R|S)|T == R|(S|T) == R|S|T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(RS)T == R(ST)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 == (S|R)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R*R* == (R*)* == R* == RR*|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R** == R*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(R|S)T = RT|ST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R(S|T) == RS | RT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(R|S)* == (R*S*)* == (R*S)*R* == (R*|S*)*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RR* == R*R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(RS)*R == R(SR)*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R|R = 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290392" y="5445223"/>
            <a:ext cx="4569128" cy="65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(0(10)*1)|(01)*  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3992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0(10)*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1)|(01)*</a:t>
            </a:r>
          </a:p>
          <a:p>
            <a:pPr indent="-342900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01(01)*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|(01)*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(01)*)|(01)*</a:t>
            </a:r>
          </a:p>
          <a:p>
            <a:pPr indent="-342900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(01)</a:t>
            </a:r>
            <a:r>
              <a:rPr lang="en-US" dirty="0"/>
              <a:t>(01)*)|(01)*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dirty="0">
                <a:solidFill>
                  <a:schemeClr val="tx1"/>
                </a:solidFill>
              </a:rPr>
              <a:t>)|(</a:t>
            </a:r>
            <a:r>
              <a:rPr lang="en-US" dirty="0"/>
              <a:t>01)*</a:t>
            </a:r>
          </a:p>
          <a:p>
            <a:pPr indent="-342900"/>
            <a:r>
              <a:rPr lang="en-US" dirty="0">
                <a:solidFill>
                  <a:srgbClr val="C00000"/>
                </a:solidFill>
              </a:rPr>
              <a:t>(01)+</a:t>
            </a:r>
            <a:r>
              <a:rPr lang="en-US" dirty="0">
                <a:solidFill>
                  <a:schemeClr val="tx1"/>
                </a:solidFill>
              </a:rPr>
              <a:t>|(</a:t>
            </a:r>
            <a:r>
              <a:rPr lang="en-US" dirty="0"/>
              <a:t>01)*</a:t>
            </a:r>
          </a:p>
          <a:p>
            <a:pPr indent="-34290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(01)*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267200" y="1981200"/>
            <a:ext cx="4191000" cy="3992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(RS)*R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R(SR)*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(RS)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R+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RR*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R+|R*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(RR*)|R* ==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  <a:endParaRPr lang="en-US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425</Words>
  <Application>Microsoft Macintosh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Blank Presentation</vt:lpstr>
      <vt:lpstr>simple-light-2</vt:lpstr>
      <vt:lpstr>Lexical Analysis</vt:lpstr>
      <vt:lpstr>Regular Expressions are Trees</vt:lpstr>
      <vt:lpstr>Regular Expressions: Definition</vt:lpstr>
      <vt:lpstr>Regular Expressions: Definition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9</cp:revision>
  <cp:lastPrinted>2019-05-23T19:01:58Z</cp:lastPrinted>
  <dcterms:modified xsi:type="dcterms:W3CDTF">2019-05-23T19:01:59Z</dcterms:modified>
</cp:coreProperties>
</file>