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2" autoAdjust="0"/>
    <p:restoredTop sz="90929"/>
  </p:normalViewPr>
  <p:slideViewPr>
    <p:cSldViewPr>
      <p:cViewPr varScale="1">
        <p:scale>
          <a:sx n="85" d="100"/>
          <a:sy n="85" d="100"/>
        </p:scale>
        <p:origin x="-11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73AEC-8414-0444-BCDD-49ECF67277DF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B051A3-4BE5-124C-9878-0ACC33CEC81E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3D8DFA-5DC9-5F40-8189-3CDAFF78CDF4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CF62DD-D70E-AB43-BFDC-971039E0C3CA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7104D-8F32-3D4D-95B4-EC251746944F}" type="datetime1">
              <a:rPr lang="en-CA" smtClean="0"/>
              <a:t>16-08-01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DBF436-26C6-F147-A105-94E45C6B8790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7AA201-742C-8945-9288-5CB5E4C9B15E}" type="datetime1">
              <a:rPr lang="en-CA" smtClean="0"/>
              <a:t>16-08-01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9BF114-496C-9D4B-B06B-DE1F845C3F72}" type="datetime1">
              <a:rPr lang="en-CA" smtClean="0"/>
              <a:t>16-08-01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35BC25-AD74-054E-8E72-0F1EE30D58A7}" type="datetime1">
              <a:rPr lang="en-CA" smtClean="0"/>
              <a:t>16-08-01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103A14-23DF-1941-9724-9C370BB3ABCA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6F5383-57E7-0544-B3F1-02B16F6F2500}" type="datetime1">
              <a:rPr lang="en-CA" smtClean="0"/>
              <a:t>16-08-01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8DECC39F-AC2D-4543-BAD4-D50C809831F5}" type="datetime1">
              <a:rPr lang="en-CA" smtClean="0"/>
              <a:t>16-08-01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7529" y="791882"/>
            <a:ext cx="207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</a:t>
            </a:r>
            <a:r>
              <a:rPr lang="en-US" sz="32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 B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B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"0"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"1"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4365104"/>
            <a:ext cx="4011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Output: 1 </a:t>
            </a:r>
            <a:r>
              <a:rPr lang="en-US" dirty="0" smtClean="0">
                <a:solidFill>
                  <a:schemeClr val="accent2"/>
                </a:solidFill>
              </a:rPr>
              <a:t>* 2</a:t>
            </a:r>
            <a:r>
              <a:rPr lang="en-US" baseline="30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0 * 2</a:t>
            </a:r>
            <a:r>
              <a:rPr lang="en-US" baseline="30000" dirty="0" smtClean="0">
                <a:solidFill>
                  <a:srgbClr val="333399"/>
                </a:solidFill>
              </a:rPr>
              <a:t>1</a:t>
            </a:r>
            <a:r>
              <a:rPr lang="en-US" dirty="0" smtClean="0">
                <a:solidFill>
                  <a:srgbClr val="333399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rgbClr val="333399"/>
                </a:solidFill>
              </a:rPr>
              <a:t>1 * 2</a:t>
            </a:r>
            <a:r>
              <a:rPr lang="en-US" baseline="30000" dirty="0" smtClean="0">
                <a:solidFill>
                  <a:srgbClr val="333399"/>
                </a:solidFill>
              </a:rPr>
              <a:t>0</a:t>
            </a:r>
            <a:endParaRPr lang="en-US" baseline="30000" dirty="0">
              <a:solidFill>
                <a:srgbClr val="3333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3789040"/>
            <a:ext cx="1458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Input: 101</a:t>
            </a:r>
            <a:endParaRPr lang="en-US" baseline="30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8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7528" y="791882"/>
            <a:ext cx="27726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 </a:t>
            </a:r>
            <a:r>
              <a:rPr lang="en-US" sz="3200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</a:t>
            </a:r>
          </a:p>
          <a:p>
            <a:r>
              <a:rPr lang="en-US" sz="3200" dirty="0"/>
              <a:t>S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/>
              <a:t> </a:t>
            </a:r>
            <a:r>
              <a:rPr lang="en-US" sz="3200" dirty="0" smtClean="0"/>
              <a:t>L "." L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L B</a:t>
            </a:r>
          </a:p>
          <a:p>
            <a:r>
              <a:rPr lang="en-US" sz="3200" dirty="0" smtClean="0"/>
              <a:t>L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B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"0"</a:t>
            </a:r>
          </a:p>
          <a:p>
            <a:r>
              <a:rPr lang="en-US" sz="3200" dirty="0" smtClean="0"/>
              <a:t>B </a:t>
            </a:r>
            <a:r>
              <a:rPr lang="en-US" sz="3200" dirty="0">
                <a:latin typeface="Wingdings"/>
                <a:ea typeface="Wingdings"/>
                <a:cs typeface="Wingdings"/>
              </a:rPr>
              <a:t></a:t>
            </a:r>
            <a:r>
              <a:rPr lang="en-US" sz="3200" dirty="0" smtClean="0"/>
              <a:t> "1"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444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4995" y="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858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 bwMode="auto">
          <a:xfrm rot="5400000">
            <a:off x="4800847" y="573732"/>
            <a:ext cx="22413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449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11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 bwMode="auto">
          <a:xfrm rot="5400000">
            <a:off x="3784906" y="395992"/>
            <a:ext cx="376535" cy="1879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8" idx="2"/>
            <a:endCxn id="10" idx="0"/>
          </p:cNvCxnSpPr>
          <p:nvPr/>
        </p:nvCxnSpPr>
        <p:spPr bwMode="auto">
          <a:xfrm rot="16200000" flipH="1">
            <a:off x="5728005" y="332372"/>
            <a:ext cx="376535" cy="2006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0067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83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2"/>
            <a:endCxn id="25" idx="0"/>
          </p:cNvCxnSpPr>
          <p:nvPr/>
        </p:nvCxnSpPr>
        <p:spPr bwMode="auto">
          <a:xfrm rot="5400000">
            <a:off x="25117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2"/>
            <a:endCxn id="26" idx="0"/>
          </p:cNvCxnSpPr>
          <p:nvPr/>
        </p:nvCxnSpPr>
        <p:spPr bwMode="auto">
          <a:xfrm rot="16200000" flipH="1">
            <a:off x="3200821" y="1818275"/>
            <a:ext cx="205085" cy="539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8929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121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2" name="Straight Connector 31"/>
          <p:cNvCxnSpPr>
            <a:stCxn id="10" idx="2"/>
            <a:endCxn id="30" idx="0"/>
          </p:cNvCxnSpPr>
          <p:nvPr/>
        </p:nvCxnSpPr>
        <p:spPr bwMode="auto">
          <a:xfrm rot="5400000">
            <a:off x="63979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2"/>
            <a:endCxn id="31" idx="0"/>
          </p:cNvCxnSpPr>
          <p:nvPr/>
        </p:nvCxnSpPr>
        <p:spPr bwMode="auto">
          <a:xfrm rot="16200000" flipH="1">
            <a:off x="7010821" y="1894475"/>
            <a:ext cx="205085" cy="387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971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163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7" name="Straight Connector 36"/>
          <p:cNvCxnSpPr>
            <a:stCxn id="25" idx="2"/>
            <a:endCxn id="35" idx="0"/>
          </p:cNvCxnSpPr>
          <p:nvPr/>
        </p:nvCxnSpPr>
        <p:spPr bwMode="auto">
          <a:xfrm rot="5400000">
            <a:off x="1732972" y="2505075"/>
            <a:ext cx="31492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" idx="2"/>
            <a:endCxn id="36" idx="0"/>
          </p:cNvCxnSpPr>
          <p:nvPr/>
        </p:nvCxnSpPr>
        <p:spPr bwMode="auto">
          <a:xfrm rot="16200000" flipH="1">
            <a:off x="2345803" y="2501843"/>
            <a:ext cx="314920" cy="616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0547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501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Connector 41"/>
          <p:cNvCxnSpPr>
            <a:stCxn id="30" idx="2"/>
            <a:endCxn id="40" idx="0"/>
          </p:cNvCxnSpPr>
          <p:nvPr/>
        </p:nvCxnSpPr>
        <p:spPr bwMode="auto">
          <a:xfrm rot="5400000">
            <a:off x="5504872" y="2390775"/>
            <a:ext cx="31492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 bwMode="auto">
          <a:xfrm rot="16200000" flipH="1">
            <a:off x="6155803" y="2578043"/>
            <a:ext cx="314920" cy="4636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3971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547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1" name="Straight Connector 70"/>
          <p:cNvCxnSpPr>
            <a:stCxn id="35" idx="2"/>
            <a:endCxn id="64" idx="0"/>
          </p:cNvCxnSpPr>
          <p:nvPr/>
        </p:nvCxnSpPr>
        <p:spPr bwMode="auto">
          <a:xfrm rot="16200000" flipH="1">
            <a:off x="13983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40" idx="2"/>
            <a:endCxn id="65" idx="0"/>
          </p:cNvCxnSpPr>
          <p:nvPr/>
        </p:nvCxnSpPr>
        <p:spPr bwMode="auto">
          <a:xfrm rot="16200000" flipH="1">
            <a:off x="50559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397119" y="4267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16319" y="3429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8319" y="2667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0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54719" y="42672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73919" y="3429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35919" y="2667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-3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01" y="15239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1" y="21907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1" y="2967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84" name="Straight Arrow Connector 83"/>
          <p:cNvCxnSpPr>
            <a:endCxn id="80" idx="0"/>
          </p:cNvCxnSpPr>
          <p:nvPr/>
        </p:nvCxnSpPr>
        <p:spPr bwMode="auto">
          <a:xfrm rot="16200000" flipH="1">
            <a:off x="2027" y="1293372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0" idx="2"/>
            <a:endCxn id="81" idx="0"/>
          </p:cNvCxnSpPr>
          <p:nvPr/>
        </p:nvCxnSpPr>
        <p:spPr bwMode="auto">
          <a:xfrm rot="5400000">
            <a:off x="99334" y="2057429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 bwMode="auto">
          <a:xfrm rot="5400000">
            <a:off x="44417" y="2779096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8610601" y="1524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3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10601" y="21907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10601" y="29673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92" name="Straight Arrow Connector 91"/>
          <p:cNvCxnSpPr>
            <a:endCxn id="89" idx="0"/>
          </p:cNvCxnSpPr>
          <p:nvPr/>
        </p:nvCxnSpPr>
        <p:spPr bwMode="auto">
          <a:xfrm rot="16200000" flipH="1">
            <a:off x="8536427" y="1293373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3" name="Straight Arrow Connector 92"/>
          <p:cNvCxnSpPr>
            <a:stCxn id="89" idx="2"/>
            <a:endCxn id="90" idx="0"/>
          </p:cNvCxnSpPr>
          <p:nvPr/>
        </p:nvCxnSpPr>
        <p:spPr bwMode="auto">
          <a:xfrm rot="5400000">
            <a:off x="8633734" y="20574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4" name="Straight Arrow Connector 93"/>
          <p:cNvCxnSpPr>
            <a:stCxn id="90" idx="2"/>
            <a:endCxn id="91" idx="0"/>
          </p:cNvCxnSpPr>
          <p:nvPr/>
        </p:nvCxnSpPr>
        <p:spPr bwMode="auto">
          <a:xfrm rot="5400000">
            <a:off x="8578817" y="27790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771514" y="15240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7" name="Straight Connector 96"/>
          <p:cNvCxnSpPr>
            <a:stCxn id="8" idx="2"/>
            <a:endCxn id="95" idx="0"/>
          </p:cNvCxnSpPr>
          <p:nvPr/>
        </p:nvCxnSpPr>
        <p:spPr bwMode="auto">
          <a:xfrm rot="5400000">
            <a:off x="4719349" y="1330435"/>
            <a:ext cx="376535" cy="10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149719" y="16002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92919" y="16002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30919" y="22860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92719" y="3059668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311519" y="22860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01919" y="3059668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57200" y="1447800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6390" y="2114550"/>
            <a:ext cx="75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5579" y="2891135"/>
            <a:ext cx="39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08" name="Straight Arrow Connector 107"/>
          <p:cNvCxnSpPr>
            <a:endCxn id="105" idx="0"/>
          </p:cNvCxnSpPr>
          <p:nvPr/>
        </p:nvCxnSpPr>
        <p:spPr bwMode="auto">
          <a:xfrm rot="5400000">
            <a:off x="812191" y="1193190"/>
            <a:ext cx="457199" cy="52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Straight Arrow Connector 108"/>
          <p:cNvCxnSpPr>
            <a:stCxn id="105" idx="2"/>
            <a:endCxn id="106" idx="0"/>
          </p:cNvCxnSpPr>
          <p:nvPr/>
        </p:nvCxnSpPr>
        <p:spPr bwMode="auto">
          <a:xfrm rot="5400000">
            <a:off x="881460" y="19812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Straight Arrow Connector 109"/>
          <p:cNvCxnSpPr>
            <a:stCxn id="106" idx="2"/>
            <a:endCxn id="107" idx="0"/>
          </p:cNvCxnSpPr>
          <p:nvPr/>
        </p:nvCxnSpPr>
        <p:spPr bwMode="auto">
          <a:xfrm rot="5400000">
            <a:off x="826543" y="2702897"/>
            <a:ext cx="3764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7315200" y="1447800"/>
            <a:ext cx="128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22860" y="2114550"/>
            <a:ext cx="87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30520" y="2891135"/>
            <a:ext cx="45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19" name="Straight Arrow Connector 118"/>
          <p:cNvCxnSpPr>
            <a:endCxn id="116" idx="0"/>
          </p:cNvCxnSpPr>
          <p:nvPr/>
        </p:nvCxnSpPr>
        <p:spPr bwMode="auto">
          <a:xfrm rot="16200000" flipH="1">
            <a:off x="7712895" y="1202506"/>
            <a:ext cx="457200" cy="3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Straight Arrow Connector 119"/>
          <p:cNvCxnSpPr>
            <a:stCxn id="116" idx="2"/>
            <a:endCxn id="117" idx="0"/>
          </p:cNvCxnSpPr>
          <p:nvPr/>
        </p:nvCxnSpPr>
        <p:spPr bwMode="auto">
          <a:xfrm rot="16200000" flipH="1">
            <a:off x="7824869" y="1981229"/>
            <a:ext cx="266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Straight Arrow Connector 120"/>
          <p:cNvCxnSpPr>
            <a:stCxn id="117" idx="2"/>
            <a:endCxn id="118" idx="0"/>
          </p:cNvCxnSpPr>
          <p:nvPr/>
        </p:nvCxnSpPr>
        <p:spPr bwMode="auto">
          <a:xfrm rot="5400000">
            <a:off x="7769953" y="27028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029200" y="457200"/>
            <a:ext cx="236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5" grpId="0"/>
      <p:bldP spid="26" grpId="0"/>
      <p:bldP spid="30" grpId="0"/>
      <p:bldP spid="31" grpId="0"/>
      <p:bldP spid="35" grpId="0"/>
      <p:bldP spid="36" grpId="0"/>
      <p:bldP spid="40" grpId="0"/>
      <p:bldP spid="41" grpId="0"/>
      <p:bldP spid="64" grpId="0"/>
      <p:bldP spid="65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9" grpId="0"/>
      <p:bldP spid="90" grpId="0"/>
      <p:bldP spid="91" grpId="0"/>
      <p:bldP spid="95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3429</TotalTime>
  <Words>165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979</cp:revision>
  <cp:lastPrinted>2010-11-26T21:41:59Z</cp:lastPrinted>
  <dcterms:created xsi:type="dcterms:W3CDTF">2011-11-24T17:04:55Z</dcterms:created>
  <dcterms:modified xsi:type="dcterms:W3CDTF">2016-08-02T06:50:14Z</dcterms:modified>
</cp:coreProperties>
</file>