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2" autoAdjust="0"/>
    <p:restoredTop sz="90929"/>
  </p:normalViewPr>
  <p:slideViewPr>
    <p:cSldViewPr>
      <p:cViewPr varScale="1">
        <p:scale>
          <a:sx n="85" d="100"/>
          <a:sy n="85" d="100"/>
        </p:scale>
        <p:origin x="-12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57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9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73AEC-8414-0444-BCDD-49ECF67277DF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5B051A3-4BE5-124C-9878-0ACC33CEC81E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3D8DFA-5DC9-5F40-8189-3CDAFF78CDF4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CF62DD-D70E-AB43-BFDC-971039E0C3CA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37104D-8F32-3D4D-95B4-EC251746944F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DDBF436-26C6-F147-A105-94E45C6B8790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77AA201-742C-8945-9288-5CB5E4C9B15E}" type="datetime1">
              <a:rPr lang="en-CA" smtClean="0"/>
              <a:t>16-07-19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9BF114-496C-9D4B-B06B-DE1F845C3F72}" type="datetime1">
              <a:rPr lang="en-CA" smtClean="0"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35BC25-AD74-054E-8E72-0F1EE30D58A7}" type="datetime1">
              <a:rPr lang="en-CA" smtClean="0"/>
              <a:t>16-07-19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103A14-23DF-1941-9724-9C370BB3ABCA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C6F5383-57E7-0544-B3F1-02B16F6F2500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8DECC39F-AC2D-4543-BAD4-D50C809831F5}" type="datetime1">
              <a:rPr lang="en-CA" smtClean="0"/>
              <a:t>16-07-19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34995" y="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68580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2" name="Straight Connector 11"/>
          <p:cNvCxnSpPr>
            <a:stCxn id="7" idx="2"/>
            <a:endCxn id="8" idx="0"/>
          </p:cNvCxnSpPr>
          <p:nvPr/>
        </p:nvCxnSpPr>
        <p:spPr bwMode="auto">
          <a:xfrm rot="5400000">
            <a:off x="4800847" y="573732"/>
            <a:ext cx="224135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844919" y="152400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31119" y="152400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17" name="Straight Connector 16"/>
          <p:cNvCxnSpPr>
            <a:stCxn id="8" idx="2"/>
            <a:endCxn id="9" idx="0"/>
          </p:cNvCxnSpPr>
          <p:nvPr/>
        </p:nvCxnSpPr>
        <p:spPr bwMode="auto">
          <a:xfrm rot="5400000">
            <a:off x="3784906" y="395992"/>
            <a:ext cx="376535" cy="1879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8" idx="2"/>
            <a:endCxn id="10" idx="0"/>
          </p:cNvCxnSpPr>
          <p:nvPr/>
        </p:nvCxnSpPr>
        <p:spPr bwMode="auto">
          <a:xfrm rot="16200000" flipH="1">
            <a:off x="5728005" y="332372"/>
            <a:ext cx="376535" cy="20067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2006719" y="21907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78319" y="219075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7" name="Straight Connector 26"/>
          <p:cNvCxnSpPr>
            <a:stCxn id="9" idx="2"/>
            <a:endCxn id="25" idx="0"/>
          </p:cNvCxnSpPr>
          <p:nvPr/>
        </p:nvCxnSpPr>
        <p:spPr bwMode="auto">
          <a:xfrm rot="5400000">
            <a:off x="2511790" y="1669107"/>
            <a:ext cx="205085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9" idx="2"/>
            <a:endCxn id="26" idx="0"/>
          </p:cNvCxnSpPr>
          <p:nvPr/>
        </p:nvCxnSpPr>
        <p:spPr bwMode="auto">
          <a:xfrm rot="16200000" flipH="1">
            <a:off x="3200821" y="1818275"/>
            <a:ext cx="205085" cy="5398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892919" y="219075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112119" y="219075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2" name="Straight Connector 31"/>
          <p:cNvCxnSpPr>
            <a:stCxn id="10" idx="2"/>
            <a:endCxn id="30" idx="0"/>
          </p:cNvCxnSpPr>
          <p:nvPr/>
        </p:nvCxnSpPr>
        <p:spPr bwMode="auto">
          <a:xfrm rot="5400000">
            <a:off x="6397990" y="1669107"/>
            <a:ext cx="205085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2"/>
            <a:endCxn id="31" idx="0"/>
          </p:cNvCxnSpPr>
          <p:nvPr/>
        </p:nvCxnSpPr>
        <p:spPr bwMode="auto">
          <a:xfrm rot="16200000" flipH="1">
            <a:off x="7010821" y="1894475"/>
            <a:ext cx="205085" cy="3874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1397119" y="296733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16319" y="29673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7" name="Straight Connector 36"/>
          <p:cNvCxnSpPr>
            <a:stCxn id="25" idx="2"/>
            <a:endCxn id="35" idx="0"/>
          </p:cNvCxnSpPr>
          <p:nvPr/>
        </p:nvCxnSpPr>
        <p:spPr bwMode="auto">
          <a:xfrm rot="5400000">
            <a:off x="1732972" y="2505075"/>
            <a:ext cx="31492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5" idx="2"/>
            <a:endCxn id="36" idx="0"/>
          </p:cNvCxnSpPr>
          <p:nvPr/>
        </p:nvCxnSpPr>
        <p:spPr bwMode="auto">
          <a:xfrm rot="16200000" flipH="1">
            <a:off x="2345803" y="2501843"/>
            <a:ext cx="314920" cy="616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5054719" y="296733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50119" y="2967335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42" name="Straight Connector 41"/>
          <p:cNvCxnSpPr>
            <a:stCxn id="30" idx="2"/>
            <a:endCxn id="40" idx="0"/>
          </p:cNvCxnSpPr>
          <p:nvPr/>
        </p:nvCxnSpPr>
        <p:spPr bwMode="auto">
          <a:xfrm rot="5400000">
            <a:off x="5504872" y="2390775"/>
            <a:ext cx="314920" cy="83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0" idx="2"/>
            <a:endCxn id="41" idx="0"/>
          </p:cNvCxnSpPr>
          <p:nvPr/>
        </p:nvCxnSpPr>
        <p:spPr bwMode="auto">
          <a:xfrm rot="16200000" flipH="1">
            <a:off x="6155803" y="2578043"/>
            <a:ext cx="314920" cy="4636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397119" y="38100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054719" y="38100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71" name="Straight Connector 70"/>
          <p:cNvCxnSpPr>
            <a:stCxn id="35" idx="2"/>
            <a:endCxn id="64" idx="0"/>
          </p:cNvCxnSpPr>
          <p:nvPr/>
        </p:nvCxnSpPr>
        <p:spPr bwMode="auto">
          <a:xfrm rot="16200000" flipH="1">
            <a:off x="1398363" y="3616268"/>
            <a:ext cx="381000" cy="64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>
            <a:stCxn id="40" idx="2"/>
            <a:endCxn id="65" idx="0"/>
          </p:cNvCxnSpPr>
          <p:nvPr/>
        </p:nvCxnSpPr>
        <p:spPr bwMode="auto">
          <a:xfrm rot="16200000" flipH="1">
            <a:off x="5055963" y="3616268"/>
            <a:ext cx="381000" cy="64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1397119" y="42672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2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16319" y="34290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1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378319" y="26670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0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054719" y="4267200"/>
            <a:ext cx="50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-1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73919" y="3429000"/>
            <a:ext cx="50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-2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35919" y="2667000"/>
            <a:ext cx="509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2</a:t>
            </a:r>
            <a:r>
              <a:rPr lang="en-US" baseline="30000" dirty="0" smtClean="0">
                <a:solidFill>
                  <a:srgbClr val="0000FF"/>
                </a:solidFill>
              </a:rPr>
              <a:t>-3</a:t>
            </a:r>
            <a:endParaRPr lang="en-US" baseline="30000" dirty="0">
              <a:solidFill>
                <a:srgbClr val="0000F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201" y="152399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6"/>
                </a:solidFill>
              </a:rPr>
              <a:t>0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201" y="219074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1</a:t>
            </a:r>
            <a:endParaRPr lang="en-US" dirty="0">
              <a:solidFill>
                <a:srgbClr val="2D2D8A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201" y="296733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2</a:t>
            </a:r>
            <a:endParaRPr lang="en-US" dirty="0">
              <a:solidFill>
                <a:srgbClr val="2D2D8A"/>
              </a:solidFill>
            </a:endParaRPr>
          </a:p>
        </p:txBody>
      </p:sp>
      <p:cxnSp>
        <p:nvCxnSpPr>
          <p:cNvPr id="84" name="Straight Arrow Connector 83"/>
          <p:cNvCxnSpPr>
            <a:endCxn id="80" idx="0"/>
          </p:cNvCxnSpPr>
          <p:nvPr/>
        </p:nvCxnSpPr>
        <p:spPr bwMode="auto">
          <a:xfrm rot="16200000" flipH="1">
            <a:off x="2027" y="1293372"/>
            <a:ext cx="457200" cy="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Straight Arrow Connector 85"/>
          <p:cNvCxnSpPr>
            <a:stCxn id="80" idx="2"/>
            <a:endCxn id="81" idx="0"/>
          </p:cNvCxnSpPr>
          <p:nvPr/>
        </p:nvCxnSpPr>
        <p:spPr bwMode="auto">
          <a:xfrm rot="5400000">
            <a:off x="99334" y="2057429"/>
            <a:ext cx="2666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>
            <a:stCxn id="81" idx="2"/>
            <a:endCxn id="82" idx="0"/>
          </p:cNvCxnSpPr>
          <p:nvPr/>
        </p:nvCxnSpPr>
        <p:spPr bwMode="auto">
          <a:xfrm rot="5400000">
            <a:off x="44417" y="2779096"/>
            <a:ext cx="37647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8610601" y="1524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3</a:t>
            </a:r>
            <a:endParaRPr lang="en-US" dirty="0">
              <a:solidFill>
                <a:srgbClr val="2D2D8A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610601" y="21907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2</a:t>
            </a:r>
            <a:endParaRPr lang="en-US" dirty="0">
              <a:solidFill>
                <a:srgbClr val="2D2D8A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610601" y="29673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D2D8A"/>
                </a:solidFill>
              </a:rPr>
              <a:t>1</a:t>
            </a:r>
            <a:endParaRPr lang="en-US" dirty="0">
              <a:solidFill>
                <a:srgbClr val="2D2D8A"/>
              </a:solidFill>
            </a:endParaRPr>
          </a:p>
        </p:txBody>
      </p:sp>
      <p:cxnSp>
        <p:nvCxnSpPr>
          <p:cNvPr id="92" name="Straight Arrow Connector 91"/>
          <p:cNvCxnSpPr>
            <a:endCxn id="89" idx="0"/>
          </p:cNvCxnSpPr>
          <p:nvPr/>
        </p:nvCxnSpPr>
        <p:spPr bwMode="auto">
          <a:xfrm rot="16200000" flipH="1">
            <a:off x="8536427" y="1293373"/>
            <a:ext cx="457200" cy="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3" name="Straight Arrow Connector 92"/>
          <p:cNvCxnSpPr>
            <a:stCxn id="89" idx="2"/>
            <a:endCxn id="90" idx="0"/>
          </p:cNvCxnSpPr>
          <p:nvPr/>
        </p:nvCxnSpPr>
        <p:spPr bwMode="auto">
          <a:xfrm rot="5400000">
            <a:off x="8633734" y="2057430"/>
            <a:ext cx="2666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4" name="Straight Arrow Connector 93"/>
          <p:cNvCxnSpPr>
            <a:stCxn id="90" idx="2"/>
            <a:endCxn id="91" idx="0"/>
          </p:cNvCxnSpPr>
          <p:nvPr/>
        </p:nvCxnSpPr>
        <p:spPr bwMode="auto">
          <a:xfrm rot="5400000">
            <a:off x="8578817" y="2779097"/>
            <a:ext cx="37647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95" name="TextBox 94"/>
          <p:cNvSpPr txBox="1"/>
          <p:nvPr/>
        </p:nvSpPr>
        <p:spPr>
          <a:xfrm>
            <a:off x="4771514" y="1524000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7" name="Straight Connector 96"/>
          <p:cNvCxnSpPr>
            <a:stCxn id="8" idx="2"/>
            <a:endCxn id="95" idx="0"/>
          </p:cNvCxnSpPr>
          <p:nvPr/>
        </p:nvCxnSpPr>
        <p:spPr bwMode="auto">
          <a:xfrm rot="5400000">
            <a:off x="4719349" y="1330435"/>
            <a:ext cx="376535" cy="105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3149719" y="1600200"/>
            <a:ext cx="7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1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892919" y="1600200"/>
            <a:ext cx="80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-1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5130919" y="2286000"/>
            <a:ext cx="80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-1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292719" y="3059668"/>
            <a:ext cx="802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-1</a:t>
            </a:r>
            <a:endParaRPr lang="en-US" sz="1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311519" y="2286000"/>
            <a:ext cx="7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1</a:t>
            </a:r>
            <a:endParaRPr lang="en-US" sz="1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701919" y="3059668"/>
            <a:ext cx="725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in = 1</a:t>
            </a:r>
            <a:endParaRPr lang="en-US" sz="1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57200" y="1447800"/>
            <a:ext cx="1115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0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36390" y="2114550"/>
            <a:ext cx="756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1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15579" y="2891135"/>
            <a:ext cx="39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endParaRPr lang="en-US" baseline="30000" dirty="0">
              <a:solidFill>
                <a:srgbClr val="800000"/>
              </a:solidFill>
            </a:endParaRPr>
          </a:p>
        </p:txBody>
      </p:sp>
      <p:cxnSp>
        <p:nvCxnSpPr>
          <p:cNvPr id="108" name="Straight Arrow Connector 107"/>
          <p:cNvCxnSpPr>
            <a:endCxn id="105" idx="0"/>
          </p:cNvCxnSpPr>
          <p:nvPr/>
        </p:nvCxnSpPr>
        <p:spPr bwMode="auto">
          <a:xfrm rot="5400000">
            <a:off x="812191" y="1193190"/>
            <a:ext cx="457199" cy="520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9" name="Straight Arrow Connector 108"/>
          <p:cNvCxnSpPr>
            <a:stCxn id="105" idx="2"/>
            <a:endCxn id="106" idx="0"/>
          </p:cNvCxnSpPr>
          <p:nvPr/>
        </p:nvCxnSpPr>
        <p:spPr bwMode="auto">
          <a:xfrm rot="5400000">
            <a:off x="881460" y="1981230"/>
            <a:ext cx="2666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0" name="Straight Arrow Connector 109"/>
          <p:cNvCxnSpPr>
            <a:stCxn id="106" idx="2"/>
            <a:endCxn id="107" idx="0"/>
          </p:cNvCxnSpPr>
          <p:nvPr/>
        </p:nvCxnSpPr>
        <p:spPr bwMode="auto">
          <a:xfrm rot="5400000">
            <a:off x="826543" y="2702897"/>
            <a:ext cx="376475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7315200" y="1447800"/>
            <a:ext cx="128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-1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-3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522860" y="2114550"/>
            <a:ext cx="870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-1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-2</a:t>
            </a:r>
            <a:endParaRPr lang="en-US" sz="2000" baseline="30000" dirty="0">
              <a:solidFill>
                <a:srgbClr val="80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730520" y="2891135"/>
            <a:ext cx="45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-1</a:t>
            </a:r>
            <a:endParaRPr lang="en-US" baseline="30000" dirty="0">
              <a:solidFill>
                <a:srgbClr val="800000"/>
              </a:solidFill>
            </a:endParaRPr>
          </a:p>
        </p:txBody>
      </p:sp>
      <p:cxnSp>
        <p:nvCxnSpPr>
          <p:cNvPr id="119" name="Straight Arrow Connector 118"/>
          <p:cNvCxnSpPr>
            <a:endCxn id="116" idx="0"/>
          </p:cNvCxnSpPr>
          <p:nvPr/>
        </p:nvCxnSpPr>
        <p:spPr bwMode="auto">
          <a:xfrm rot="16200000" flipH="1">
            <a:off x="7712895" y="1202506"/>
            <a:ext cx="457200" cy="33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0" name="Straight Arrow Connector 119"/>
          <p:cNvCxnSpPr>
            <a:stCxn id="116" idx="2"/>
            <a:endCxn id="117" idx="0"/>
          </p:cNvCxnSpPr>
          <p:nvPr/>
        </p:nvCxnSpPr>
        <p:spPr bwMode="auto">
          <a:xfrm rot="16200000" flipH="1">
            <a:off x="7824869" y="1981229"/>
            <a:ext cx="26664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1" name="Straight Arrow Connector 120"/>
          <p:cNvCxnSpPr>
            <a:stCxn id="117" idx="2"/>
            <a:endCxn id="118" idx="0"/>
          </p:cNvCxnSpPr>
          <p:nvPr/>
        </p:nvCxnSpPr>
        <p:spPr bwMode="auto">
          <a:xfrm rot="5400000">
            <a:off x="7769953" y="2702897"/>
            <a:ext cx="37647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5029200" y="457200"/>
            <a:ext cx="2361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2</a:t>
            </a:r>
            <a:r>
              <a:rPr lang="en-US" sz="2000" baseline="30000" dirty="0" smtClean="0">
                <a:solidFill>
                  <a:srgbClr val="800000"/>
                </a:solidFill>
              </a:rPr>
              <a:t>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0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-1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-2</a:t>
            </a:r>
            <a:r>
              <a:rPr lang="en-US" sz="2000" dirty="0" smtClean="0">
                <a:solidFill>
                  <a:srgbClr val="800000"/>
                </a:solidFill>
              </a:rPr>
              <a:t>+2</a:t>
            </a:r>
            <a:r>
              <a:rPr lang="en-US" sz="2000" baseline="30000" dirty="0" smtClean="0">
                <a:solidFill>
                  <a:srgbClr val="800000"/>
                </a:solidFill>
              </a:rPr>
              <a:t>-3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25" grpId="0"/>
      <p:bldP spid="26" grpId="0"/>
      <p:bldP spid="30" grpId="0"/>
      <p:bldP spid="31" grpId="0"/>
      <p:bldP spid="35" grpId="0"/>
      <p:bldP spid="36" grpId="0"/>
      <p:bldP spid="40" grpId="0"/>
      <p:bldP spid="41" grpId="0"/>
      <p:bldP spid="64" grpId="0"/>
      <p:bldP spid="65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9" grpId="0"/>
      <p:bldP spid="90" grpId="0"/>
      <p:bldP spid="91" grpId="0"/>
      <p:bldP spid="95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29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102</Words>
  <Application>Microsoft Macintosh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968</cp:revision>
  <cp:lastPrinted>2010-11-26T21:41:59Z</cp:lastPrinted>
  <dcterms:created xsi:type="dcterms:W3CDTF">2011-11-24T17:04:55Z</dcterms:created>
  <dcterms:modified xsi:type="dcterms:W3CDTF">2016-07-19T18:03:30Z</dcterms:modified>
</cp:coreProperties>
</file>