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3469"/>
  </p:normalViewPr>
  <p:slideViewPr>
    <p:cSldViewPr snapToGrid="0" snapToObjects="1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24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701492"/>
            <a:ext cx="7772400" cy="10433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Subset Construction converts an NFA into a DFA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9094" y="2474799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903427" y="2613660"/>
            <a:ext cx="3436715" cy="461664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966596" y="4140147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399481" y="3099831"/>
            <a:ext cx="2657673" cy="465766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399481" y="3561495"/>
            <a:ext cx="2527902" cy="490273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5121815" y="4183989"/>
            <a:ext cx="3100983" cy="480950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5121815" y="4641551"/>
            <a:ext cx="2805568" cy="490273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966596" y="5180464"/>
            <a:ext cx="3436715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834452" y="5224306"/>
            <a:ext cx="3415495" cy="48016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834452" y="5681868"/>
            <a:ext cx="3092931" cy="490273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638047" y="5310787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141939" y="4539255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674963" y="5204117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1790113" y="537265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668908" y="5259599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56236" y="4725425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1703830" y="4257817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1497007" y="5975649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3869400" y="5859453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114309" y="485973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016343" y="6096309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054610" y="5573817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2963983" y="5310787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1557562" y="4138198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183178" y="498060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854305" y="2805570"/>
            <a:ext cx="644932" cy="21858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358197" y="2034038"/>
            <a:ext cx="963084" cy="903906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2891221" y="2698900"/>
            <a:ext cx="963084" cy="903906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006371" y="2867440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2885166" y="2754382"/>
            <a:ext cx="279900" cy="2736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372494" y="2220208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3920088" y="1752600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713265" y="3470432"/>
            <a:ext cx="1557604" cy="2727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6085658" y="3354236"/>
            <a:ext cx="400146" cy="160366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6330567" y="2354513"/>
            <a:ext cx="340658" cy="461664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232601" y="359109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270868" y="3068600"/>
            <a:ext cx="1095046" cy="1131783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180241" y="2805570"/>
            <a:ext cx="638150" cy="26303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773820" y="1632981"/>
            <a:ext cx="664862" cy="1466976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399436" y="2475385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pSp>
        <p:nvGrpSpPr>
          <p:cNvPr id="60" name="Shape 293">
            <a:extLst>
              <a:ext uri="{FF2B5EF4-FFF2-40B4-BE49-F238E27FC236}">
                <a16:creationId xmlns:a16="http://schemas.microsoft.com/office/drawing/2014/main" id="{E3CBC5EB-D52C-6440-8C4B-0015884C3E1B}"/>
              </a:ext>
            </a:extLst>
          </p:cNvPr>
          <p:cNvGrpSpPr/>
          <p:nvPr/>
        </p:nvGrpSpPr>
        <p:grpSpPr>
          <a:xfrm>
            <a:off x="2262099" y="4346198"/>
            <a:ext cx="5243600" cy="2062200"/>
            <a:chOff x="1819275" y="3367088"/>
            <a:chExt cx="5243600" cy="2062200"/>
          </a:xfrm>
        </p:grpSpPr>
        <p:sp>
          <p:nvSpPr>
            <p:cNvPr id="61" name="Shape 294">
              <a:extLst>
                <a:ext uri="{FF2B5EF4-FFF2-40B4-BE49-F238E27FC236}">
                  <a16:creationId xmlns:a16="http://schemas.microsoft.com/office/drawing/2014/main" id="{4E475F8C-3D13-3640-98BC-43DBD4824DAC}"/>
                </a:ext>
              </a:extLst>
            </p:cNvPr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5" name="Shape 295">
              <a:extLst>
                <a:ext uri="{FF2B5EF4-FFF2-40B4-BE49-F238E27FC236}">
                  <a16:creationId xmlns:a16="http://schemas.microsoft.com/office/drawing/2014/main" id="{3BA217BA-1DA1-DB40-8848-87341E813484}"/>
                </a:ext>
              </a:extLst>
            </p:cNvPr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7" name="Shape 296">
              <a:extLst>
                <a:ext uri="{FF2B5EF4-FFF2-40B4-BE49-F238E27FC236}">
                  <a16:creationId xmlns:a16="http://schemas.microsoft.com/office/drawing/2014/main" id="{CDE266BE-2DB7-ED42-88F2-BE52331D29EB}"/>
                </a:ext>
              </a:extLst>
            </p:cNvPr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8" name="Shape 297">
              <a:extLst>
                <a:ext uri="{FF2B5EF4-FFF2-40B4-BE49-F238E27FC236}">
                  <a16:creationId xmlns:a16="http://schemas.microsoft.com/office/drawing/2014/main" id="{7731CC7B-52D6-C446-A911-5F3DCE2C79F9}"/>
                </a:ext>
              </a:extLst>
            </p:cNvPr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9" name="Shape 298">
              <a:extLst>
                <a:ext uri="{FF2B5EF4-FFF2-40B4-BE49-F238E27FC236}">
                  <a16:creationId xmlns:a16="http://schemas.microsoft.com/office/drawing/2014/main" id="{22485A00-CE53-E947-A29C-A3B3172189EE}"/>
                </a:ext>
              </a:extLst>
            </p:cNvPr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0" name="Shape 299">
              <a:extLst>
                <a:ext uri="{FF2B5EF4-FFF2-40B4-BE49-F238E27FC236}">
                  <a16:creationId xmlns:a16="http://schemas.microsoft.com/office/drawing/2014/main" id="{DFEAF572-45C4-7C4F-B13A-4FF1353EBAE5}"/>
                </a:ext>
              </a:extLst>
            </p:cNvPr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1" name="Shape 300">
              <a:extLst>
                <a:ext uri="{FF2B5EF4-FFF2-40B4-BE49-F238E27FC236}">
                  <a16:creationId xmlns:a16="http://schemas.microsoft.com/office/drawing/2014/main" id="{45A95603-F734-B64B-87D8-752F8172EC27}"/>
                </a:ext>
              </a:extLst>
            </p:cNvPr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2" name="Shape 301">
              <a:extLst>
                <a:ext uri="{FF2B5EF4-FFF2-40B4-BE49-F238E27FC236}">
                  <a16:creationId xmlns:a16="http://schemas.microsoft.com/office/drawing/2014/main" id="{504382F8-6525-B142-913B-10438AF3B2B6}"/>
                </a:ext>
              </a:extLst>
            </p:cNvPr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3" name="Shape 302">
              <a:extLst>
                <a:ext uri="{FF2B5EF4-FFF2-40B4-BE49-F238E27FC236}">
                  <a16:creationId xmlns:a16="http://schemas.microsoft.com/office/drawing/2014/main" id="{E0777676-AEF9-6749-8EFB-4D07333A1220}"/>
                </a:ext>
              </a:extLst>
            </p:cNvPr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74" name="Shape 303">
              <a:extLst>
                <a:ext uri="{FF2B5EF4-FFF2-40B4-BE49-F238E27FC236}">
                  <a16:creationId xmlns:a16="http://schemas.microsoft.com/office/drawing/2014/main" id="{8E3411DA-AD6A-F34C-B603-AAA0E3BB5F16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304">
              <a:extLst>
                <a:ext uri="{FF2B5EF4-FFF2-40B4-BE49-F238E27FC236}">
                  <a16:creationId xmlns:a16="http://schemas.microsoft.com/office/drawing/2014/main" id="{117B808D-6A84-B84C-BA13-80AA08FE54EC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305">
              <a:extLst>
                <a:ext uri="{FF2B5EF4-FFF2-40B4-BE49-F238E27FC236}">
                  <a16:creationId xmlns:a16="http://schemas.microsoft.com/office/drawing/2014/main" id="{14BA6CC4-2355-B849-935E-3F830AFBD6F8}"/>
                </a:ext>
              </a:extLst>
            </p:cNvPr>
            <p:cNvCxnSpPr>
              <a:stCxn id="61" idx="0"/>
              <a:endCxn id="6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0" name="Shape 306">
              <a:extLst>
                <a:ext uri="{FF2B5EF4-FFF2-40B4-BE49-F238E27FC236}">
                  <a16:creationId xmlns:a16="http://schemas.microsoft.com/office/drawing/2014/main" id="{48F87E0A-E529-BC4D-B066-0F0334B21819}"/>
                </a:ext>
              </a:extLst>
            </p:cNvPr>
            <p:cNvCxnSpPr>
              <a:stCxn id="61" idx="2"/>
              <a:endCxn id="61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1" name="Shape 307">
              <a:extLst>
                <a:ext uri="{FF2B5EF4-FFF2-40B4-BE49-F238E27FC236}">
                  <a16:creationId xmlns:a16="http://schemas.microsoft.com/office/drawing/2014/main" id="{4CB5A3B2-F14A-0649-81E2-0B49DB17840C}"/>
                </a:ext>
              </a:extLst>
            </p:cNvPr>
            <p:cNvCxnSpPr>
              <a:stCxn id="67" idx="0"/>
              <a:endCxn id="67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2" name="Shape 308">
              <a:extLst>
                <a:ext uri="{FF2B5EF4-FFF2-40B4-BE49-F238E27FC236}">
                  <a16:creationId xmlns:a16="http://schemas.microsoft.com/office/drawing/2014/main" id="{937B4F40-F47F-4A4A-A858-5C149571B9BC}"/>
                </a:ext>
              </a:extLst>
            </p:cNvPr>
            <p:cNvCxnSpPr>
              <a:stCxn id="67" idx="4"/>
              <a:endCxn id="6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name="adj1" fmla="val 0"/>
              <a:gd name="adj2" fmla="val -1135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766273" y="3442814"/>
            <a:ext cx="1820509" cy="461665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576</Words>
  <Application>Microsoft Macintosh PowerPoint</Application>
  <PresentationFormat>On-screen Show (4:3)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Blank Presentation</vt:lpstr>
      <vt:lpstr>simple-light-2</vt:lpstr>
      <vt:lpstr>Lexical Analysis</vt:lpstr>
      <vt:lpstr>Regular Expressions</vt:lpstr>
      <vt:lpstr>Finite State Automata</vt:lpstr>
      <vt:lpstr>FA: Example</vt:lpstr>
      <vt:lpstr>FA: Example</vt:lpstr>
      <vt:lpstr>FA: Example</vt:lpstr>
      <vt:lpstr>FA simulation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NFAs vs 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11</cp:revision>
  <dcterms:modified xsi:type="dcterms:W3CDTF">2019-05-30T15:51:23Z</dcterms:modified>
</cp:coreProperties>
</file>