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555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804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71E7-F475-4E02-B70C-EB5FFA3E7042}" type="datetimeFigureOut">
              <a:rPr lang="en-US" smtClean="0"/>
              <a:pPr/>
              <a:t>1/26/2008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980A-DAF7-4C00-B224-671445BF7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71E7-F475-4E02-B70C-EB5FFA3E7042}" type="datetimeFigureOut">
              <a:rPr lang="en-US" smtClean="0"/>
              <a:pPr/>
              <a:t>1/26/2008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980A-DAF7-4C00-B224-671445BF7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71E7-F475-4E02-B70C-EB5FFA3E7042}" type="datetimeFigureOut">
              <a:rPr lang="en-US" smtClean="0"/>
              <a:pPr/>
              <a:t>1/26/2008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980A-DAF7-4C00-B224-671445BF7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71E7-F475-4E02-B70C-EB5FFA3E7042}" type="datetimeFigureOut">
              <a:rPr lang="en-US" smtClean="0"/>
              <a:pPr/>
              <a:t>1/26/2008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980A-DAF7-4C00-B224-671445BF7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71E7-F475-4E02-B70C-EB5FFA3E7042}" type="datetimeFigureOut">
              <a:rPr lang="en-US" smtClean="0"/>
              <a:pPr/>
              <a:t>1/26/2008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980A-DAF7-4C00-B224-671445BF7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71E7-F475-4E02-B70C-EB5FFA3E7042}" type="datetimeFigureOut">
              <a:rPr lang="en-US" smtClean="0"/>
              <a:pPr/>
              <a:t>1/26/2008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980A-DAF7-4C00-B224-671445BF7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71E7-F475-4E02-B70C-EB5FFA3E7042}" type="datetimeFigureOut">
              <a:rPr lang="en-US" smtClean="0"/>
              <a:pPr/>
              <a:t>1/26/2008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980A-DAF7-4C00-B224-671445BF7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71E7-F475-4E02-B70C-EB5FFA3E7042}" type="datetimeFigureOut">
              <a:rPr lang="en-US" smtClean="0"/>
              <a:pPr/>
              <a:t>1/26/2008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980A-DAF7-4C00-B224-671445BF7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71E7-F475-4E02-B70C-EB5FFA3E7042}" type="datetimeFigureOut">
              <a:rPr lang="en-US" smtClean="0"/>
              <a:pPr/>
              <a:t>1/26/2008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980A-DAF7-4C00-B224-671445BF7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71E7-F475-4E02-B70C-EB5FFA3E7042}" type="datetimeFigureOut">
              <a:rPr lang="en-US" smtClean="0"/>
              <a:pPr/>
              <a:t>1/26/2008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980A-DAF7-4C00-B224-671445BF7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71E7-F475-4E02-B70C-EB5FFA3E7042}" type="datetimeFigureOut">
              <a:rPr lang="en-US" smtClean="0"/>
              <a:pPr/>
              <a:t>1/26/2008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980A-DAF7-4C00-B224-671445BF7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771E7-F475-4E02-B70C-EB5FFA3E7042}" type="datetimeFigureOut">
              <a:rPr lang="en-US" smtClean="0"/>
              <a:pPr/>
              <a:t>1/26/2008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980A-DAF7-4C00-B224-671445BF7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981200" y="2223630"/>
            <a:ext cx="1600200" cy="824370"/>
            <a:chOff x="1981200" y="2971800"/>
            <a:chExt cx="1600200" cy="1066800"/>
          </a:xfrm>
        </p:grpSpPr>
        <p:sp>
          <p:nvSpPr>
            <p:cNvPr id="16" name="Rectangle 15"/>
            <p:cNvSpPr/>
            <p:nvPr/>
          </p:nvSpPr>
          <p:spPr>
            <a:xfrm>
              <a:off x="1981200" y="2971800"/>
              <a:ext cx="609600" cy="152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81200" y="3124200"/>
              <a:ext cx="1600200" cy="914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package b</a:t>
              </a:r>
              <a:endParaRPr lang="en-US"/>
            </a:p>
          </p:txBody>
        </p:sp>
      </p:grpSp>
      <p:cxnSp>
        <p:nvCxnSpPr>
          <p:cNvPr id="7" name="Elbow Connector 6"/>
          <p:cNvCxnSpPr>
            <a:stCxn id="5" idx="2"/>
            <a:endCxn id="4" idx="1"/>
          </p:cNvCxnSpPr>
          <p:nvPr/>
        </p:nvCxnSpPr>
        <p:spPr>
          <a:xfrm rot="5400000" flipH="1">
            <a:off x="1439149" y="1705850"/>
            <a:ext cx="1891131" cy="793170"/>
          </a:xfrm>
          <a:prstGeom prst="bentConnector4">
            <a:avLst>
              <a:gd name="adj1" fmla="val -12088"/>
              <a:gd name="adj2" fmla="val 129695"/>
            </a:avLst>
          </a:prstGeom>
          <a:ln>
            <a:prstDash val="dash"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 rot="5400000">
            <a:off x="2369152" y="1922318"/>
            <a:ext cx="831227" cy="6930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17" name="Group 16"/>
          <p:cNvGrpSpPr/>
          <p:nvPr/>
        </p:nvGrpSpPr>
        <p:grpSpPr>
          <a:xfrm>
            <a:off x="1988130" y="685800"/>
            <a:ext cx="1600200" cy="824370"/>
            <a:chOff x="1988130" y="685800"/>
            <a:chExt cx="1600200" cy="1066800"/>
          </a:xfrm>
        </p:grpSpPr>
        <p:sp>
          <p:nvSpPr>
            <p:cNvPr id="14" name="Rectangle 13"/>
            <p:cNvSpPr/>
            <p:nvPr/>
          </p:nvSpPr>
          <p:spPr>
            <a:xfrm>
              <a:off x="1995055" y="685800"/>
              <a:ext cx="609600" cy="152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988130" y="838200"/>
              <a:ext cx="1600200" cy="914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p</a:t>
              </a:r>
              <a:r>
                <a:rPr lang="en-US" smtClean="0"/>
                <a:t>ackage a</a:t>
              </a:r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85065" y="2057400"/>
            <a:ext cx="1600200" cy="824370"/>
            <a:chOff x="1981200" y="2971800"/>
            <a:chExt cx="1600200" cy="1066800"/>
          </a:xfrm>
        </p:grpSpPr>
        <p:sp>
          <p:nvSpPr>
            <p:cNvPr id="22" name="Rectangle 21"/>
            <p:cNvSpPr/>
            <p:nvPr/>
          </p:nvSpPr>
          <p:spPr>
            <a:xfrm>
              <a:off x="1981200" y="2971800"/>
              <a:ext cx="609600" cy="152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81200" y="3124200"/>
              <a:ext cx="1600200" cy="914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package b</a:t>
              </a:r>
              <a:endParaRPr lang="en-US"/>
            </a:p>
          </p:txBody>
        </p:sp>
      </p:grpSp>
      <p:cxnSp>
        <p:nvCxnSpPr>
          <p:cNvPr id="24" name="Elbow Connector 6"/>
          <p:cNvCxnSpPr>
            <a:stCxn id="32" idx="2"/>
            <a:endCxn id="28" idx="1"/>
          </p:cNvCxnSpPr>
          <p:nvPr/>
        </p:nvCxnSpPr>
        <p:spPr>
          <a:xfrm rot="5400000" flipH="1">
            <a:off x="3867157" y="2308547"/>
            <a:ext cx="3435916" cy="800100"/>
          </a:xfrm>
          <a:prstGeom prst="bentConnector4">
            <a:avLst>
              <a:gd name="adj1" fmla="val -6653"/>
              <a:gd name="adj2" fmla="val 128571"/>
            </a:avLst>
          </a:prstGeom>
          <a:ln>
            <a:prstDash val="dash"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stCxn id="28" idx="2"/>
            <a:endCxn id="23" idx="0"/>
          </p:cNvCxnSpPr>
          <p:nvPr/>
        </p:nvCxnSpPr>
        <p:spPr>
          <a:xfrm rot="5400000">
            <a:off x="5569552" y="1759553"/>
            <a:ext cx="831227" cy="1588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5185065" y="519570"/>
            <a:ext cx="1600200" cy="824370"/>
            <a:chOff x="1988130" y="685800"/>
            <a:chExt cx="1600200" cy="1066800"/>
          </a:xfrm>
        </p:grpSpPr>
        <p:sp>
          <p:nvSpPr>
            <p:cNvPr id="27" name="Rectangle 26"/>
            <p:cNvSpPr/>
            <p:nvPr/>
          </p:nvSpPr>
          <p:spPr>
            <a:xfrm>
              <a:off x="1995055" y="685800"/>
              <a:ext cx="609600" cy="152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88130" y="838200"/>
              <a:ext cx="1600200" cy="914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p</a:t>
              </a:r>
              <a:r>
                <a:rPr lang="en-US" smtClean="0"/>
                <a:t>ackage a</a:t>
              </a:r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185065" y="3602185"/>
            <a:ext cx="1600200" cy="824370"/>
            <a:chOff x="1981200" y="2971800"/>
            <a:chExt cx="1600200" cy="1066800"/>
          </a:xfrm>
        </p:grpSpPr>
        <p:sp>
          <p:nvSpPr>
            <p:cNvPr id="31" name="Rectangle 30"/>
            <p:cNvSpPr/>
            <p:nvPr/>
          </p:nvSpPr>
          <p:spPr>
            <a:xfrm>
              <a:off x="1981200" y="2971800"/>
              <a:ext cx="609600" cy="152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81200" y="3124200"/>
              <a:ext cx="1600200" cy="914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package c</a:t>
              </a:r>
              <a:endParaRPr lang="en-US"/>
            </a:p>
          </p:txBody>
        </p:sp>
      </p:grpSp>
      <p:cxnSp>
        <p:nvCxnSpPr>
          <p:cNvPr id="33" name="Straight Arrow Connector 32"/>
          <p:cNvCxnSpPr>
            <a:stCxn id="23" idx="2"/>
            <a:endCxn id="32" idx="0"/>
          </p:cNvCxnSpPr>
          <p:nvPr/>
        </p:nvCxnSpPr>
        <p:spPr>
          <a:xfrm rot="5400000">
            <a:off x="5566074" y="3300861"/>
            <a:ext cx="838182" cy="1588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33600" y="1066800"/>
            <a:ext cx="2362200" cy="533400"/>
          </a:xfrm>
          <a:prstGeom prst="rect">
            <a:avLst/>
          </a:prstGeom>
          <a:effectLst>
            <a:outerShdw blurRad="50800" dist="25000" dir="5400000" rotWithShape="0">
              <a:schemeClr val="accent2">
                <a:shade val="30000"/>
                <a:satMod val="150000"/>
                <a:alpha val="38000"/>
              </a:scheme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dk1"/>
                </a:solidFill>
              </a:rPr>
              <a:t>Presentation Layer</a:t>
            </a:r>
          </a:p>
          <a:p>
            <a:pPr algn="ctr"/>
            <a:r>
              <a:rPr lang="en-US" sz="1050" smtClean="0"/>
              <a:t>controllers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33600" y="1676400"/>
            <a:ext cx="2362200" cy="533400"/>
          </a:xfrm>
          <a:prstGeom prst="rect">
            <a:avLst/>
          </a:prstGeom>
          <a:effectLst>
            <a:outerShdw blurRad="50800" dist="25000" dir="5400000" rotWithShape="0">
              <a:schemeClr val="accent2">
                <a:shade val="30000"/>
                <a:satMod val="150000"/>
                <a:alpha val="38000"/>
              </a:scheme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dk1"/>
                </a:solidFill>
              </a:rPr>
              <a:t>Business Layer</a:t>
            </a:r>
          </a:p>
          <a:p>
            <a:pPr algn="ctr"/>
            <a:r>
              <a:rPr lang="en-US" sz="1050" smtClean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133600" y="2286000"/>
            <a:ext cx="2362200" cy="533400"/>
          </a:xfrm>
          <a:prstGeom prst="rect">
            <a:avLst/>
          </a:prstGeom>
          <a:effectLst>
            <a:outerShdw blurRad="50800" dist="25000" dir="5400000" rotWithShape="0">
              <a:schemeClr val="accent2">
                <a:shade val="30000"/>
                <a:satMod val="150000"/>
                <a:alpha val="38000"/>
              </a:scheme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dk1"/>
                </a:solidFill>
              </a:rPr>
              <a:t>Integration Layer</a:t>
            </a:r>
          </a:p>
          <a:p>
            <a:pPr algn="ctr"/>
            <a:r>
              <a:rPr lang="en-US" sz="1050" smtClean="0">
                <a:solidFill>
                  <a:schemeClr val="bg1"/>
                </a:solidFill>
              </a:rPr>
              <a:t>daos</a:t>
            </a:r>
          </a:p>
        </p:txBody>
      </p:sp>
      <p:sp>
        <p:nvSpPr>
          <p:cNvPr id="12" name="Curved Right Arrow 11"/>
          <p:cNvSpPr/>
          <p:nvPr/>
        </p:nvSpPr>
        <p:spPr>
          <a:xfrm>
            <a:off x="1447800" y="1295400"/>
            <a:ext cx="609600" cy="1447800"/>
          </a:xfrm>
          <a:prstGeom prst="curvedRightArrow">
            <a:avLst>
              <a:gd name="adj1" fmla="val 21062"/>
              <a:gd name="adj2" fmla="val 56524"/>
              <a:gd name="adj3" fmla="val 340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dk1"/>
              </a:solidFill>
            </a:endParaRPr>
          </a:p>
        </p:txBody>
      </p:sp>
      <p:sp>
        <p:nvSpPr>
          <p:cNvPr id="10" name="&quot;No&quot; Symbol 9"/>
          <p:cNvSpPr/>
          <p:nvPr/>
        </p:nvSpPr>
        <p:spPr>
          <a:xfrm>
            <a:off x="1219200" y="1676400"/>
            <a:ext cx="533400" cy="533400"/>
          </a:xfrm>
          <a:prstGeom prst="noSmoking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dk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163322" y="1927932"/>
            <a:ext cx="1600200" cy="436415"/>
            <a:chOff x="1981200" y="2971800"/>
            <a:chExt cx="1600200" cy="1066800"/>
          </a:xfrm>
        </p:grpSpPr>
        <p:sp>
          <p:nvSpPr>
            <p:cNvPr id="14" name="Rectangle 13"/>
            <p:cNvSpPr/>
            <p:nvPr/>
          </p:nvSpPr>
          <p:spPr>
            <a:xfrm>
              <a:off x="1981200" y="2971800"/>
              <a:ext cx="609600" cy="152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81200" y="3124200"/>
              <a:ext cx="1600200" cy="914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package b</a:t>
              </a:r>
              <a:endParaRPr lang="en-US"/>
            </a:p>
          </p:txBody>
        </p:sp>
      </p:grpSp>
      <p:cxnSp>
        <p:nvCxnSpPr>
          <p:cNvPr id="16" name="Elbow Connector 6"/>
          <p:cNvCxnSpPr>
            <a:stCxn id="23" idx="2"/>
            <a:endCxn id="20" idx="1"/>
          </p:cNvCxnSpPr>
          <p:nvPr/>
        </p:nvCxnSpPr>
        <p:spPr>
          <a:xfrm rot="5400000" flipH="1">
            <a:off x="5692061" y="1858689"/>
            <a:ext cx="1751499" cy="791222"/>
          </a:xfrm>
          <a:prstGeom prst="bentConnector4">
            <a:avLst>
              <a:gd name="adj1" fmla="val -7883"/>
              <a:gd name="adj2" fmla="val 140111"/>
            </a:avLst>
          </a:prstGeom>
          <a:ln>
            <a:prstDash val="dash"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6762249" y="1789907"/>
            <a:ext cx="381002" cy="1588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18" name="Group 17"/>
          <p:cNvGrpSpPr/>
          <p:nvPr/>
        </p:nvGrpSpPr>
        <p:grpSpPr>
          <a:xfrm>
            <a:off x="6172200" y="1129170"/>
            <a:ext cx="1600200" cy="436415"/>
            <a:chOff x="1988130" y="685800"/>
            <a:chExt cx="1600200" cy="1066800"/>
          </a:xfrm>
        </p:grpSpPr>
        <p:sp>
          <p:nvSpPr>
            <p:cNvPr id="19" name="Rectangle 18"/>
            <p:cNvSpPr/>
            <p:nvPr/>
          </p:nvSpPr>
          <p:spPr>
            <a:xfrm>
              <a:off x="1995055" y="685800"/>
              <a:ext cx="609600" cy="152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88130" y="838200"/>
              <a:ext cx="1600200" cy="914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p</a:t>
              </a:r>
              <a:r>
                <a:rPr lang="en-US" smtClean="0"/>
                <a:t>ackage a</a:t>
              </a:r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63322" y="2693634"/>
            <a:ext cx="1600200" cy="436415"/>
            <a:chOff x="1981200" y="2971800"/>
            <a:chExt cx="1600200" cy="1066800"/>
          </a:xfrm>
        </p:grpSpPr>
        <p:sp>
          <p:nvSpPr>
            <p:cNvPr id="22" name="Rectangle 21"/>
            <p:cNvSpPr/>
            <p:nvPr/>
          </p:nvSpPr>
          <p:spPr>
            <a:xfrm>
              <a:off x="1981200" y="2971800"/>
              <a:ext cx="609600" cy="152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81200" y="3124200"/>
              <a:ext cx="1600200" cy="914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package c</a:t>
              </a:r>
              <a:endParaRPr lang="en-US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rot="5400000">
            <a:off x="6762249" y="2551905"/>
            <a:ext cx="381002" cy="1588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3" name="&quot;No&quot; Symbol 32"/>
          <p:cNvSpPr/>
          <p:nvPr/>
        </p:nvSpPr>
        <p:spPr>
          <a:xfrm>
            <a:off x="5638800" y="2057400"/>
            <a:ext cx="381000" cy="381000"/>
          </a:xfrm>
          <a:prstGeom prst="noSmoking">
            <a:avLst>
              <a:gd name="adj" fmla="val 1847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dk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352800"/>
            <a:ext cx="3962400" cy="3260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1066800"/>
            <a:ext cx="2362200" cy="533400"/>
          </a:xfrm>
          <a:prstGeom prst="rect">
            <a:avLst/>
          </a:prstGeom>
          <a:effectLst>
            <a:outerShdw blurRad="50800" dist="25000" dir="5400000" rotWithShape="0">
              <a:schemeClr val="accent2">
                <a:shade val="30000"/>
                <a:satMod val="150000"/>
                <a:alpha val="38000"/>
              </a:scheme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dk1"/>
                </a:solidFill>
              </a:rPr>
              <a:t>Presentation Layer</a:t>
            </a:r>
          </a:p>
          <a:p>
            <a:pPr algn="ctr"/>
            <a:r>
              <a:rPr lang="en-US" sz="1050" smtClean="0"/>
              <a:t>controllers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3600" y="1676400"/>
            <a:ext cx="2362200" cy="533400"/>
          </a:xfrm>
          <a:prstGeom prst="rect">
            <a:avLst/>
          </a:prstGeom>
          <a:effectLst>
            <a:outerShdw blurRad="50800" dist="25000" dir="5400000" rotWithShape="0">
              <a:schemeClr val="accent2">
                <a:shade val="30000"/>
                <a:satMod val="150000"/>
                <a:alpha val="38000"/>
              </a:scheme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dk1"/>
                </a:solidFill>
              </a:rPr>
              <a:t>Business Layer</a:t>
            </a:r>
          </a:p>
          <a:p>
            <a:pPr algn="ctr"/>
            <a:r>
              <a:rPr lang="en-US" sz="1050" smtClean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133600" y="2286000"/>
            <a:ext cx="2362200" cy="533400"/>
          </a:xfrm>
          <a:prstGeom prst="rect">
            <a:avLst/>
          </a:prstGeom>
          <a:effectLst>
            <a:outerShdw blurRad="50800" dist="25000" dir="5400000" rotWithShape="0">
              <a:schemeClr val="accent2">
                <a:shade val="30000"/>
                <a:satMod val="150000"/>
                <a:alpha val="38000"/>
              </a:schemeClr>
            </a:outerShdw>
            <a:reflection blurRad="6350" stA="50000" endA="300" endPos="38500" dist="508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dk1"/>
                </a:solidFill>
              </a:rPr>
              <a:t>Integration Layer</a:t>
            </a:r>
          </a:p>
          <a:p>
            <a:pPr algn="ctr"/>
            <a:r>
              <a:rPr lang="en-US" sz="1050" smtClean="0">
                <a:solidFill>
                  <a:schemeClr val="bg1"/>
                </a:solidFill>
              </a:rPr>
              <a:t>daos</a:t>
            </a:r>
          </a:p>
        </p:txBody>
      </p:sp>
      <p:sp>
        <p:nvSpPr>
          <p:cNvPr id="7" name="Curved Right Arrow 6"/>
          <p:cNvSpPr/>
          <p:nvPr/>
        </p:nvSpPr>
        <p:spPr>
          <a:xfrm>
            <a:off x="1447800" y="1295400"/>
            <a:ext cx="609600" cy="1447800"/>
          </a:xfrm>
          <a:prstGeom prst="curvedRightArrow">
            <a:avLst>
              <a:gd name="adj1" fmla="val 21062"/>
              <a:gd name="adj2" fmla="val 56524"/>
              <a:gd name="adj3" fmla="val 340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dk1"/>
              </a:solidFill>
            </a:endParaRPr>
          </a:p>
        </p:txBody>
      </p:sp>
      <p:sp>
        <p:nvSpPr>
          <p:cNvPr id="8" name="&quot;No&quot; Symbol 7"/>
          <p:cNvSpPr/>
          <p:nvPr/>
        </p:nvSpPr>
        <p:spPr>
          <a:xfrm>
            <a:off x="1219200" y="1676400"/>
            <a:ext cx="533400" cy="533400"/>
          </a:xfrm>
          <a:prstGeom prst="noSmoking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dk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3505200"/>
            <a:ext cx="4238625" cy="2476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3505200"/>
            <a:ext cx="4238625" cy="2476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762000"/>
            <a:ext cx="34004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124200"/>
            <a:ext cx="3962400" cy="326048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3124200"/>
            <a:ext cx="3753482" cy="3124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3200400" y="762000"/>
            <a:ext cx="2438400" cy="2209800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6900000">
              <a:rot lat="18079905" lon="18450371" rev="3509542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erver-128x12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990600"/>
            <a:ext cx="1219200" cy="1219200"/>
          </a:xfrm>
          <a:prstGeom prst="rect">
            <a:avLst/>
          </a:prstGeom>
        </p:spPr>
      </p:pic>
      <p:pic>
        <p:nvPicPr>
          <p:cNvPr id="9" name="Picture 8" descr="server-128x12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1295400"/>
            <a:ext cx="1219200" cy="1219200"/>
          </a:xfrm>
          <a:prstGeom prst="rect">
            <a:avLst/>
          </a:prstGeom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304800"/>
            <a:ext cx="3143122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86400" y="1905000"/>
            <a:ext cx="2952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371600"/>
            <a:ext cx="2508339" cy="22098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cument-2-128x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752600"/>
            <a:ext cx="1219200" cy="1219200"/>
          </a:xfrm>
          <a:prstGeom prst="rect">
            <a:avLst/>
          </a:prstGeom>
        </p:spPr>
      </p:pic>
      <p:pic>
        <p:nvPicPr>
          <p:cNvPr id="6" name="Picture 5" descr="k-cm-df-128x1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1828800"/>
            <a:ext cx="1219200" cy="1219200"/>
          </a:xfrm>
          <a:prstGeom prst="rect">
            <a:avLst/>
          </a:prstGeom>
        </p:spPr>
      </p:pic>
      <p:pic>
        <p:nvPicPr>
          <p:cNvPr id="7" name="Picture 6" descr="source-java-128x12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1981200"/>
            <a:ext cx="1219200" cy="1219200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1200" y="762000"/>
            <a:ext cx="24669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71800" y="4114800"/>
            <a:ext cx="8763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962400" y="4495800"/>
            <a:ext cx="8191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562600" y="2971800"/>
            <a:ext cx="1781175" cy="11239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l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514475"/>
            <a:ext cx="1677537" cy="1685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34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nereson</dc:creator>
  <cp:lastModifiedBy>nereson</cp:lastModifiedBy>
  <cp:revision>92</cp:revision>
  <dcterms:created xsi:type="dcterms:W3CDTF">2007-12-16T20:52:21Z</dcterms:created>
  <dcterms:modified xsi:type="dcterms:W3CDTF">2008-01-28T00:07:38Z</dcterms:modified>
</cp:coreProperties>
</file>