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t>12/16/2007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t>12/16/2007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t>12/16/2007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t>12/16/2007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t>12/16/2007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t>12/16/2007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t>12/16/2007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t>12/16/2007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t>12/16/2007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t>12/16/2007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t>12/16/2007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71E7-F475-4E02-B70C-EB5FFA3E7042}" type="datetimeFigureOut">
              <a:rPr lang="en-US" smtClean="0"/>
              <a:t>12/16/2007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980A-DAF7-4C00-B224-671445BF75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81200" y="2223630"/>
            <a:ext cx="1600200" cy="824370"/>
            <a:chOff x="1981200" y="2971800"/>
            <a:chExt cx="1600200" cy="1066800"/>
          </a:xfrm>
        </p:grpSpPr>
        <p:sp>
          <p:nvSpPr>
            <p:cNvPr id="16" name="Rectangle 15"/>
            <p:cNvSpPr/>
            <p:nvPr/>
          </p:nvSpPr>
          <p:spPr>
            <a:xfrm>
              <a:off x="1981200" y="2971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1200" y="3124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package b</a:t>
              </a:r>
              <a:endParaRPr lang="en-US"/>
            </a:p>
          </p:txBody>
        </p:sp>
      </p:grpSp>
      <p:cxnSp>
        <p:nvCxnSpPr>
          <p:cNvPr id="7" name="Elbow Connector 6"/>
          <p:cNvCxnSpPr>
            <a:stCxn id="5" idx="2"/>
            <a:endCxn id="4" idx="1"/>
          </p:cNvCxnSpPr>
          <p:nvPr/>
        </p:nvCxnSpPr>
        <p:spPr>
          <a:xfrm rot="5400000" flipH="1">
            <a:off x="1439149" y="1705850"/>
            <a:ext cx="1891131" cy="793170"/>
          </a:xfrm>
          <a:prstGeom prst="bentConnector4">
            <a:avLst>
              <a:gd name="adj1" fmla="val -12088"/>
              <a:gd name="adj2" fmla="val 129695"/>
            </a:avLst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rot="5400000">
            <a:off x="2369152" y="1922318"/>
            <a:ext cx="831227" cy="693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7" name="Group 16"/>
          <p:cNvGrpSpPr/>
          <p:nvPr/>
        </p:nvGrpSpPr>
        <p:grpSpPr>
          <a:xfrm>
            <a:off x="1988130" y="685800"/>
            <a:ext cx="1600200" cy="824370"/>
            <a:chOff x="1988130" y="685800"/>
            <a:chExt cx="1600200" cy="1066800"/>
          </a:xfrm>
        </p:grpSpPr>
        <p:sp>
          <p:nvSpPr>
            <p:cNvPr id="14" name="Rectangle 13"/>
            <p:cNvSpPr/>
            <p:nvPr/>
          </p:nvSpPr>
          <p:spPr>
            <a:xfrm>
              <a:off x="1995055" y="685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88130" y="838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</a:t>
              </a:r>
              <a:r>
                <a:rPr lang="en-US" smtClean="0"/>
                <a:t>ackage a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85065" y="2057400"/>
            <a:ext cx="1600200" cy="824370"/>
            <a:chOff x="1981200" y="2971800"/>
            <a:chExt cx="1600200" cy="1066800"/>
          </a:xfrm>
        </p:grpSpPr>
        <p:sp>
          <p:nvSpPr>
            <p:cNvPr id="22" name="Rectangle 21"/>
            <p:cNvSpPr/>
            <p:nvPr/>
          </p:nvSpPr>
          <p:spPr>
            <a:xfrm>
              <a:off x="1981200" y="2971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3124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package b</a:t>
              </a:r>
              <a:endParaRPr lang="en-US"/>
            </a:p>
          </p:txBody>
        </p:sp>
      </p:grpSp>
      <p:cxnSp>
        <p:nvCxnSpPr>
          <p:cNvPr id="24" name="Elbow Connector 6"/>
          <p:cNvCxnSpPr>
            <a:stCxn id="32" idx="2"/>
            <a:endCxn id="28" idx="1"/>
          </p:cNvCxnSpPr>
          <p:nvPr/>
        </p:nvCxnSpPr>
        <p:spPr>
          <a:xfrm rot="5400000" flipH="1">
            <a:off x="3867157" y="2308547"/>
            <a:ext cx="3435916" cy="800100"/>
          </a:xfrm>
          <a:prstGeom prst="bentConnector4">
            <a:avLst>
              <a:gd name="adj1" fmla="val -6653"/>
              <a:gd name="adj2" fmla="val 128571"/>
            </a:avLst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28" idx="2"/>
            <a:endCxn id="23" idx="0"/>
          </p:cNvCxnSpPr>
          <p:nvPr/>
        </p:nvCxnSpPr>
        <p:spPr>
          <a:xfrm rot="5400000">
            <a:off x="5569552" y="1759553"/>
            <a:ext cx="831227" cy="158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5185065" y="519570"/>
            <a:ext cx="1600200" cy="824370"/>
            <a:chOff x="1988130" y="685800"/>
            <a:chExt cx="1600200" cy="1066800"/>
          </a:xfrm>
        </p:grpSpPr>
        <p:sp>
          <p:nvSpPr>
            <p:cNvPr id="27" name="Rectangle 26"/>
            <p:cNvSpPr/>
            <p:nvPr/>
          </p:nvSpPr>
          <p:spPr>
            <a:xfrm>
              <a:off x="1995055" y="685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88130" y="838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</a:t>
              </a:r>
              <a:r>
                <a:rPr lang="en-US" smtClean="0"/>
                <a:t>ackage a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5065" y="3602185"/>
            <a:ext cx="1600200" cy="824370"/>
            <a:chOff x="1981200" y="2971800"/>
            <a:chExt cx="1600200" cy="1066800"/>
          </a:xfrm>
        </p:grpSpPr>
        <p:sp>
          <p:nvSpPr>
            <p:cNvPr id="31" name="Rectangle 30"/>
            <p:cNvSpPr/>
            <p:nvPr/>
          </p:nvSpPr>
          <p:spPr>
            <a:xfrm>
              <a:off x="1981200" y="2971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124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package c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stCxn id="23" idx="2"/>
            <a:endCxn id="32" idx="0"/>
          </p:cNvCxnSpPr>
          <p:nvPr/>
        </p:nvCxnSpPr>
        <p:spPr>
          <a:xfrm rot="5400000">
            <a:off x="5566074" y="3300861"/>
            <a:ext cx="838182" cy="158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nereson</dc:creator>
  <cp:lastModifiedBy>nereson</cp:lastModifiedBy>
  <cp:revision>1</cp:revision>
  <dcterms:created xsi:type="dcterms:W3CDTF">2007-12-16T20:52:21Z</dcterms:created>
  <dcterms:modified xsi:type="dcterms:W3CDTF">2007-12-16T21:00:47Z</dcterms:modified>
</cp:coreProperties>
</file>